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257" r:id="rId2"/>
    <p:sldId id="258" r:id="rId3"/>
    <p:sldId id="264" r:id="rId4"/>
    <p:sldId id="259" r:id="rId5"/>
    <p:sldId id="265" r:id="rId6"/>
    <p:sldId id="269" r:id="rId7"/>
    <p:sldId id="270" r:id="rId8"/>
    <p:sldId id="271" r:id="rId9"/>
    <p:sldId id="272" r:id="rId10"/>
    <p:sldId id="274" r:id="rId11"/>
    <p:sldId id="275" r:id="rId12"/>
    <p:sldId id="260" r:id="rId13"/>
    <p:sldId id="276" r:id="rId14"/>
    <p:sldId id="261" r:id="rId15"/>
    <p:sldId id="283" r:id="rId16"/>
    <p:sldId id="279" r:id="rId17"/>
    <p:sldId id="280" r:id="rId18"/>
    <p:sldId id="262" r:id="rId19"/>
    <p:sldId id="281" r:id="rId20"/>
    <p:sldId id="282" r:id="rId21"/>
    <p:sldId id="263" r:id="rId22"/>
    <p:sldId id="268" r:id="rId23"/>
    <p:sldId id="267" r:id="rId24"/>
    <p:sldId id="266" r:id="rId25"/>
    <p:sldId id="284" r:id="rId26"/>
    <p:sldId id="277"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21" autoAdjust="0"/>
  </p:normalViewPr>
  <p:slideViewPr>
    <p:cSldViewPr>
      <p:cViewPr varScale="1">
        <p:scale>
          <a:sx n="53" d="100"/>
          <a:sy n="53" d="100"/>
        </p:scale>
        <p:origin x="-183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ECC24-6DC0-4A30-88E0-7A5AE2E70A7D}" type="doc">
      <dgm:prSet loTypeId="urn:microsoft.com/office/officeart/2005/8/layout/hierarchy2" loCatId="hierarchy" qsTypeId="urn:microsoft.com/office/officeart/2005/8/quickstyle/3d2" qsCatId="3D" csTypeId="urn:microsoft.com/office/officeart/2005/8/colors/colorful3" csCatId="colorful" phldr="1"/>
      <dgm:spPr/>
      <dgm:t>
        <a:bodyPr/>
        <a:lstStyle/>
        <a:p>
          <a:endParaRPr lang="es-VE"/>
        </a:p>
      </dgm:t>
    </dgm:pt>
    <dgm:pt modelId="{035698FB-BDA9-40DC-88C7-70A17AF5F907}">
      <dgm:prSet phldrT="[Texto]"/>
      <dgm:spPr/>
      <dgm:t>
        <a:bodyPr/>
        <a:lstStyle/>
        <a:p>
          <a:r>
            <a:rPr lang="es-VE" dirty="0" smtClean="0"/>
            <a:t>Director</a:t>
          </a:r>
          <a:endParaRPr lang="es-VE" dirty="0"/>
        </a:p>
      </dgm:t>
    </dgm:pt>
    <dgm:pt modelId="{1C5329BF-47EB-4CBA-9BB8-810937D66F69}" type="parTrans" cxnId="{80B08B6E-FCF8-4EBD-8539-51C3302DE47D}">
      <dgm:prSet/>
      <dgm:spPr/>
      <dgm:t>
        <a:bodyPr/>
        <a:lstStyle/>
        <a:p>
          <a:endParaRPr lang="es-VE"/>
        </a:p>
      </dgm:t>
    </dgm:pt>
    <dgm:pt modelId="{B4726888-2FF0-407A-A29B-2114FF829978}" type="sibTrans" cxnId="{80B08B6E-FCF8-4EBD-8539-51C3302DE47D}">
      <dgm:prSet/>
      <dgm:spPr/>
      <dgm:t>
        <a:bodyPr/>
        <a:lstStyle/>
        <a:p>
          <a:endParaRPr lang="es-VE"/>
        </a:p>
      </dgm:t>
    </dgm:pt>
    <dgm:pt modelId="{24699F40-453C-4123-A385-98F261DEBB43}">
      <dgm:prSet phldrT="[Texto]"/>
      <dgm:spPr/>
      <dgm:t>
        <a:bodyPr/>
        <a:lstStyle/>
        <a:p>
          <a:r>
            <a:rPr lang="es-VE" dirty="0" smtClean="0"/>
            <a:t>Sub-</a:t>
          </a:r>
          <a:r>
            <a:rPr lang="es-VE" dirty="0" err="1" smtClean="0"/>
            <a:t>Dir</a:t>
          </a:r>
          <a:endParaRPr lang="es-VE" dirty="0"/>
        </a:p>
      </dgm:t>
    </dgm:pt>
    <dgm:pt modelId="{FD5946B3-20CD-4478-AFD8-93597A8AE2AF}" type="parTrans" cxnId="{C8983BA3-5233-4D37-9679-DC7236BA98D1}">
      <dgm:prSet/>
      <dgm:spPr/>
      <dgm:t>
        <a:bodyPr/>
        <a:lstStyle/>
        <a:p>
          <a:endParaRPr lang="es-VE"/>
        </a:p>
      </dgm:t>
    </dgm:pt>
    <dgm:pt modelId="{5D0F11D8-C260-4CA2-855C-60D71C60F41F}" type="sibTrans" cxnId="{C8983BA3-5233-4D37-9679-DC7236BA98D1}">
      <dgm:prSet/>
      <dgm:spPr/>
      <dgm:t>
        <a:bodyPr/>
        <a:lstStyle/>
        <a:p>
          <a:endParaRPr lang="es-VE"/>
        </a:p>
      </dgm:t>
    </dgm:pt>
    <dgm:pt modelId="{520C300A-D03B-428A-A5AC-C4DCBC524755}">
      <dgm:prSet phldrT="[Texto]"/>
      <dgm:spPr/>
      <dgm:t>
        <a:bodyPr/>
        <a:lstStyle/>
        <a:p>
          <a:r>
            <a:rPr lang="es-VE" dirty="0" smtClean="0"/>
            <a:t>Clubes</a:t>
          </a:r>
          <a:endParaRPr lang="es-VE" dirty="0"/>
        </a:p>
      </dgm:t>
    </dgm:pt>
    <dgm:pt modelId="{79EB7C79-C9E4-4670-923D-94A10F81FA22}" type="parTrans" cxnId="{10B59B67-0ACC-423E-B28E-72614391A9B2}">
      <dgm:prSet/>
      <dgm:spPr/>
      <dgm:t>
        <a:bodyPr/>
        <a:lstStyle/>
        <a:p>
          <a:endParaRPr lang="es-VE"/>
        </a:p>
      </dgm:t>
    </dgm:pt>
    <dgm:pt modelId="{D831092E-74CC-475F-A99B-426586DEEF8B}" type="sibTrans" cxnId="{10B59B67-0ACC-423E-B28E-72614391A9B2}">
      <dgm:prSet/>
      <dgm:spPr/>
      <dgm:t>
        <a:bodyPr/>
        <a:lstStyle/>
        <a:p>
          <a:endParaRPr lang="es-VE"/>
        </a:p>
      </dgm:t>
    </dgm:pt>
    <dgm:pt modelId="{A654CD60-C24C-4C78-A2CE-854A5EC75F1A}">
      <dgm:prSet phldrT="[Texto]"/>
      <dgm:spPr/>
      <dgm:t>
        <a:bodyPr/>
        <a:lstStyle/>
        <a:p>
          <a:r>
            <a:rPr lang="es-VE" dirty="0" smtClean="0"/>
            <a:t>GPSS</a:t>
          </a:r>
          <a:endParaRPr lang="es-VE" dirty="0"/>
        </a:p>
      </dgm:t>
    </dgm:pt>
    <dgm:pt modelId="{51380A80-7F7B-4DBA-A59E-8B56FBF3A392}" type="parTrans" cxnId="{E734989E-E305-4DEB-BBD7-51D8D5D83EBB}">
      <dgm:prSet/>
      <dgm:spPr/>
      <dgm:t>
        <a:bodyPr/>
        <a:lstStyle/>
        <a:p>
          <a:endParaRPr lang="es-VE"/>
        </a:p>
      </dgm:t>
    </dgm:pt>
    <dgm:pt modelId="{54956D89-AFF8-4FFC-B397-30B2C00AF349}" type="sibTrans" cxnId="{E734989E-E305-4DEB-BBD7-51D8D5D83EBB}">
      <dgm:prSet/>
      <dgm:spPr/>
      <dgm:t>
        <a:bodyPr/>
        <a:lstStyle/>
        <a:p>
          <a:endParaRPr lang="es-VE"/>
        </a:p>
      </dgm:t>
    </dgm:pt>
    <dgm:pt modelId="{18ADFA49-C914-493A-A417-9A9B5D612DEE}">
      <dgm:prSet phldrT="[Texto]"/>
      <dgm:spPr/>
      <dgm:t>
        <a:bodyPr/>
        <a:lstStyle/>
        <a:p>
          <a:r>
            <a:rPr lang="es-VE" dirty="0" err="1" smtClean="0"/>
            <a:t>Secret</a:t>
          </a:r>
          <a:endParaRPr lang="es-VE" dirty="0"/>
        </a:p>
      </dgm:t>
    </dgm:pt>
    <dgm:pt modelId="{0505AA5E-D8DD-45FB-A238-FEA9B517D15E}" type="parTrans" cxnId="{F323DD03-4265-40CC-BA2B-DEC553026AE6}">
      <dgm:prSet/>
      <dgm:spPr/>
      <dgm:t>
        <a:bodyPr/>
        <a:lstStyle/>
        <a:p>
          <a:endParaRPr lang="es-VE"/>
        </a:p>
      </dgm:t>
    </dgm:pt>
    <dgm:pt modelId="{40363809-B6FD-414F-80EC-D960E54EA801}" type="sibTrans" cxnId="{F323DD03-4265-40CC-BA2B-DEC553026AE6}">
      <dgm:prSet/>
      <dgm:spPr/>
      <dgm:t>
        <a:bodyPr/>
        <a:lstStyle/>
        <a:p>
          <a:endParaRPr lang="es-VE"/>
        </a:p>
      </dgm:t>
    </dgm:pt>
    <dgm:pt modelId="{5827AED3-D1E1-4FDB-86C1-FF7667239925}">
      <dgm:prSet phldrT="[Texto]"/>
      <dgm:spPr/>
      <dgm:t>
        <a:bodyPr/>
        <a:lstStyle/>
        <a:p>
          <a:r>
            <a:rPr lang="es-VE" dirty="0" smtClean="0"/>
            <a:t>Sociales</a:t>
          </a:r>
          <a:endParaRPr lang="es-VE" dirty="0"/>
        </a:p>
      </dgm:t>
    </dgm:pt>
    <dgm:pt modelId="{4B5CDB6C-6540-49E9-88C7-8373589A7B05}" type="parTrans" cxnId="{EE923F7A-FDC3-4DC4-9247-97CE5D7D3B9E}">
      <dgm:prSet/>
      <dgm:spPr/>
      <dgm:t>
        <a:bodyPr/>
        <a:lstStyle/>
        <a:p>
          <a:endParaRPr lang="es-VE"/>
        </a:p>
      </dgm:t>
    </dgm:pt>
    <dgm:pt modelId="{7075E252-E3F0-42B1-8E8E-6AEE9EC6D172}" type="sibTrans" cxnId="{EE923F7A-FDC3-4DC4-9247-97CE5D7D3B9E}">
      <dgm:prSet/>
      <dgm:spPr/>
      <dgm:t>
        <a:bodyPr/>
        <a:lstStyle/>
        <a:p>
          <a:endParaRPr lang="es-VE"/>
        </a:p>
      </dgm:t>
    </dgm:pt>
    <dgm:pt modelId="{CB37D29C-7516-4C68-BD13-84C00A5DF1EE}">
      <dgm:prSet phldrT="[Texto]"/>
      <dgm:spPr/>
      <dgm:t>
        <a:bodyPr/>
        <a:lstStyle/>
        <a:p>
          <a:r>
            <a:rPr lang="es-VE" dirty="0" smtClean="0"/>
            <a:t>Capellán</a:t>
          </a:r>
          <a:endParaRPr lang="es-VE" dirty="0"/>
        </a:p>
      </dgm:t>
    </dgm:pt>
    <dgm:pt modelId="{6E7931ED-F6F4-46E3-A8DE-3E0EAA31DC06}" type="parTrans" cxnId="{D39FE507-AD68-4062-A613-506AD1B8444A}">
      <dgm:prSet/>
      <dgm:spPr/>
      <dgm:t>
        <a:bodyPr/>
        <a:lstStyle/>
        <a:p>
          <a:endParaRPr lang="es-VE"/>
        </a:p>
      </dgm:t>
    </dgm:pt>
    <dgm:pt modelId="{9731BC74-AA8E-42C0-96C5-37CB68256E0A}" type="sibTrans" cxnId="{D39FE507-AD68-4062-A613-506AD1B8444A}">
      <dgm:prSet/>
      <dgm:spPr/>
      <dgm:t>
        <a:bodyPr/>
        <a:lstStyle/>
        <a:p>
          <a:endParaRPr lang="es-VE"/>
        </a:p>
      </dgm:t>
    </dgm:pt>
    <dgm:pt modelId="{2FD87A96-0B20-4E6E-BE11-5C24D050CC51}">
      <dgm:prSet phldrT="[Texto]"/>
      <dgm:spPr/>
      <dgm:t>
        <a:bodyPr/>
        <a:lstStyle/>
        <a:p>
          <a:r>
            <a:rPr lang="es-VE" dirty="0" smtClean="0"/>
            <a:t>Anciano </a:t>
          </a:r>
          <a:r>
            <a:rPr lang="es-VE" dirty="0" err="1" smtClean="0"/>
            <a:t>Consj</a:t>
          </a:r>
          <a:endParaRPr lang="es-VE" dirty="0"/>
        </a:p>
      </dgm:t>
    </dgm:pt>
    <dgm:pt modelId="{E2E5C1B6-4B72-4457-9A29-7CE36B5200A0}" type="parTrans" cxnId="{C9363DCA-1F34-4910-AD51-2CF38A2497F0}">
      <dgm:prSet/>
      <dgm:spPr/>
      <dgm:t>
        <a:bodyPr/>
        <a:lstStyle/>
        <a:p>
          <a:endParaRPr lang="es-VE"/>
        </a:p>
      </dgm:t>
    </dgm:pt>
    <dgm:pt modelId="{F42EEC45-CDB4-4BA3-AD9B-C79BBE1DAA5A}" type="sibTrans" cxnId="{C9363DCA-1F34-4910-AD51-2CF38A2497F0}">
      <dgm:prSet/>
      <dgm:spPr/>
      <dgm:t>
        <a:bodyPr/>
        <a:lstStyle/>
        <a:p>
          <a:endParaRPr lang="es-VE"/>
        </a:p>
      </dgm:t>
    </dgm:pt>
    <dgm:pt modelId="{E042D88A-5921-4493-9D5A-337DAD8F645C}">
      <dgm:prSet phldrT="[Texto]"/>
      <dgm:spPr/>
      <dgm:t>
        <a:bodyPr/>
        <a:lstStyle/>
        <a:p>
          <a:r>
            <a:rPr lang="es-VE" dirty="0" smtClean="0"/>
            <a:t>Música</a:t>
          </a:r>
        </a:p>
        <a:p>
          <a:r>
            <a:rPr lang="es-VE" dirty="0" smtClean="0"/>
            <a:t>Educación</a:t>
          </a:r>
          <a:endParaRPr lang="es-VE" dirty="0"/>
        </a:p>
      </dgm:t>
    </dgm:pt>
    <dgm:pt modelId="{6F496BAB-60F3-4CA0-8ED1-0688DAFC651F}" type="parTrans" cxnId="{D2BBF204-D7F9-4B87-98E4-CF5B2D79DD7D}">
      <dgm:prSet/>
      <dgm:spPr/>
      <dgm:t>
        <a:bodyPr/>
        <a:lstStyle/>
        <a:p>
          <a:endParaRPr lang="es-VE"/>
        </a:p>
      </dgm:t>
    </dgm:pt>
    <dgm:pt modelId="{80BDEFA9-F7BE-4A5C-8BBC-369AE145C051}" type="sibTrans" cxnId="{D2BBF204-D7F9-4B87-98E4-CF5B2D79DD7D}">
      <dgm:prSet/>
      <dgm:spPr/>
      <dgm:t>
        <a:bodyPr/>
        <a:lstStyle/>
        <a:p>
          <a:endParaRPr lang="es-VE"/>
        </a:p>
      </dgm:t>
    </dgm:pt>
    <dgm:pt modelId="{7693B540-A8B2-4C0E-B227-79CAF6059FC3}" type="pres">
      <dgm:prSet presAssocID="{791ECC24-6DC0-4A30-88E0-7A5AE2E70A7D}" presName="diagram" presStyleCnt="0">
        <dgm:presLayoutVars>
          <dgm:chPref val="1"/>
          <dgm:dir/>
          <dgm:animOne val="branch"/>
          <dgm:animLvl val="lvl"/>
          <dgm:resizeHandles val="exact"/>
        </dgm:presLayoutVars>
      </dgm:prSet>
      <dgm:spPr/>
      <dgm:t>
        <a:bodyPr/>
        <a:lstStyle/>
        <a:p>
          <a:endParaRPr lang="es-VE"/>
        </a:p>
      </dgm:t>
    </dgm:pt>
    <dgm:pt modelId="{1393CB61-A849-44D1-91FA-1B0C568629CC}" type="pres">
      <dgm:prSet presAssocID="{035698FB-BDA9-40DC-88C7-70A17AF5F907}" presName="root1" presStyleCnt="0"/>
      <dgm:spPr/>
    </dgm:pt>
    <dgm:pt modelId="{4ECF7EF9-D655-4EB7-B40B-4D23A98F16F3}" type="pres">
      <dgm:prSet presAssocID="{035698FB-BDA9-40DC-88C7-70A17AF5F907}" presName="LevelOneTextNode" presStyleLbl="node0" presStyleIdx="0" presStyleCnt="1" custScaleX="131722" custScaleY="119747">
        <dgm:presLayoutVars>
          <dgm:chPref val="3"/>
        </dgm:presLayoutVars>
      </dgm:prSet>
      <dgm:spPr/>
      <dgm:t>
        <a:bodyPr/>
        <a:lstStyle/>
        <a:p>
          <a:endParaRPr lang="es-VE"/>
        </a:p>
      </dgm:t>
    </dgm:pt>
    <dgm:pt modelId="{62F1FBC8-105A-4FC0-9527-4C84BDDB7D14}" type="pres">
      <dgm:prSet presAssocID="{035698FB-BDA9-40DC-88C7-70A17AF5F907}" presName="level2hierChild" presStyleCnt="0"/>
      <dgm:spPr/>
    </dgm:pt>
    <dgm:pt modelId="{1DA58351-6526-41A3-8E57-EFBDCD7ADCC9}" type="pres">
      <dgm:prSet presAssocID="{FD5946B3-20CD-4478-AFD8-93597A8AE2AF}" presName="conn2-1" presStyleLbl="parChTrans1D2" presStyleIdx="0" presStyleCnt="2"/>
      <dgm:spPr/>
      <dgm:t>
        <a:bodyPr/>
        <a:lstStyle/>
        <a:p>
          <a:endParaRPr lang="es-VE"/>
        </a:p>
      </dgm:t>
    </dgm:pt>
    <dgm:pt modelId="{F6C4C1D2-CDAC-434E-AB42-BB1833CF961C}" type="pres">
      <dgm:prSet presAssocID="{FD5946B3-20CD-4478-AFD8-93597A8AE2AF}" presName="connTx" presStyleLbl="parChTrans1D2" presStyleIdx="0" presStyleCnt="2"/>
      <dgm:spPr/>
      <dgm:t>
        <a:bodyPr/>
        <a:lstStyle/>
        <a:p>
          <a:endParaRPr lang="es-VE"/>
        </a:p>
      </dgm:t>
    </dgm:pt>
    <dgm:pt modelId="{4F9DCECE-F5B5-4B1D-83B0-F8A8734D40F4}" type="pres">
      <dgm:prSet presAssocID="{24699F40-453C-4123-A385-98F261DEBB43}" presName="root2" presStyleCnt="0"/>
      <dgm:spPr/>
    </dgm:pt>
    <dgm:pt modelId="{B68F4BF4-DC54-40F0-91C2-D46F64437833}" type="pres">
      <dgm:prSet presAssocID="{24699F40-453C-4123-A385-98F261DEBB43}" presName="LevelTwoTextNode" presStyleLbl="node2" presStyleIdx="0" presStyleCnt="2">
        <dgm:presLayoutVars>
          <dgm:chPref val="3"/>
        </dgm:presLayoutVars>
      </dgm:prSet>
      <dgm:spPr/>
      <dgm:t>
        <a:bodyPr/>
        <a:lstStyle/>
        <a:p>
          <a:endParaRPr lang="es-VE"/>
        </a:p>
      </dgm:t>
    </dgm:pt>
    <dgm:pt modelId="{C5B14EB5-FDB2-4D45-88DF-20EC7F5FDEED}" type="pres">
      <dgm:prSet presAssocID="{24699F40-453C-4123-A385-98F261DEBB43}" presName="level3hierChild" presStyleCnt="0"/>
      <dgm:spPr/>
    </dgm:pt>
    <dgm:pt modelId="{5C705336-D678-41E5-AB66-8CEF0E693623}" type="pres">
      <dgm:prSet presAssocID="{79EB7C79-C9E4-4670-923D-94A10F81FA22}" presName="conn2-1" presStyleLbl="parChTrans1D3" presStyleIdx="0" presStyleCnt="6"/>
      <dgm:spPr/>
      <dgm:t>
        <a:bodyPr/>
        <a:lstStyle/>
        <a:p>
          <a:endParaRPr lang="es-VE"/>
        </a:p>
      </dgm:t>
    </dgm:pt>
    <dgm:pt modelId="{354F0F73-DD2E-4736-BFA0-15B02DA3369E}" type="pres">
      <dgm:prSet presAssocID="{79EB7C79-C9E4-4670-923D-94A10F81FA22}" presName="connTx" presStyleLbl="parChTrans1D3" presStyleIdx="0" presStyleCnt="6"/>
      <dgm:spPr/>
      <dgm:t>
        <a:bodyPr/>
        <a:lstStyle/>
        <a:p>
          <a:endParaRPr lang="es-VE"/>
        </a:p>
      </dgm:t>
    </dgm:pt>
    <dgm:pt modelId="{C6FCA523-692B-46AA-927B-5501453F8BD8}" type="pres">
      <dgm:prSet presAssocID="{520C300A-D03B-428A-A5AC-C4DCBC524755}" presName="root2" presStyleCnt="0"/>
      <dgm:spPr/>
    </dgm:pt>
    <dgm:pt modelId="{2ABC7736-F4FB-495E-B619-D2DEA9038E54}" type="pres">
      <dgm:prSet presAssocID="{520C300A-D03B-428A-A5AC-C4DCBC524755}" presName="LevelTwoTextNode" presStyleLbl="node3" presStyleIdx="0" presStyleCnt="6">
        <dgm:presLayoutVars>
          <dgm:chPref val="3"/>
        </dgm:presLayoutVars>
      </dgm:prSet>
      <dgm:spPr/>
      <dgm:t>
        <a:bodyPr/>
        <a:lstStyle/>
        <a:p>
          <a:endParaRPr lang="es-VE"/>
        </a:p>
      </dgm:t>
    </dgm:pt>
    <dgm:pt modelId="{B60C9313-DE65-4B7B-B400-1373778A811E}" type="pres">
      <dgm:prSet presAssocID="{520C300A-D03B-428A-A5AC-C4DCBC524755}" presName="level3hierChild" presStyleCnt="0"/>
      <dgm:spPr/>
    </dgm:pt>
    <dgm:pt modelId="{AC1F96A6-D1BE-49CC-9E8C-416936A2EF10}" type="pres">
      <dgm:prSet presAssocID="{51380A80-7F7B-4DBA-A59E-8B56FBF3A392}" presName="conn2-1" presStyleLbl="parChTrans1D3" presStyleIdx="1" presStyleCnt="6"/>
      <dgm:spPr/>
      <dgm:t>
        <a:bodyPr/>
        <a:lstStyle/>
        <a:p>
          <a:endParaRPr lang="es-VE"/>
        </a:p>
      </dgm:t>
    </dgm:pt>
    <dgm:pt modelId="{3BD027BA-CD39-4D89-99BA-32CE084FEB0D}" type="pres">
      <dgm:prSet presAssocID="{51380A80-7F7B-4DBA-A59E-8B56FBF3A392}" presName="connTx" presStyleLbl="parChTrans1D3" presStyleIdx="1" presStyleCnt="6"/>
      <dgm:spPr/>
      <dgm:t>
        <a:bodyPr/>
        <a:lstStyle/>
        <a:p>
          <a:endParaRPr lang="es-VE"/>
        </a:p>
      </dgm:t>
    </dgm:pt>
    <dgm:pt modelId="{992467EC-7362-414C-ACB6-479635982DDB}" type="pres">
      <dgm:prSet presAssocID="{A654CD60-C24C-4C78-A2CE-854A5EC75F1A}" presName="root2" presStyleCnt="0"/>
      <dgm:spPr/>
    </dgm:pt>
    <dgm:pt modelId="{655427A1-7F00-49F9-A67C-5C4F9AD04104}" type="pres">
      <dgm:prSet presAssocID="{A654CD60-C24C-4C78-A2CE-854A5EC75F1A}" presName="LevelTwoTextNode" presStyleLbl="node3" presStyleIdx="1" presStyleCnt="6">
        <dgm:presLayoutVars>
          <dgm:chPref val="3"/>
        </dgm:presLayoutVars>
      </dgm:prSet>
      <dgm:spPr/>
      <dgm:t>
        <a:bodyPr/>
        <a:lstStyle/>
        <a:p>
          <a:endParaRPr lang="es-VE"/>
        </a:p>
      </dgm:t>
    </dgm:pt>
    <dgm:pt modelId="{7F451C7D-08F5-4C2C-B069-8ABE24A45D99}" type="pres">
      <dgm:prSet presAssocID="{A654CD60-C24C-4C78-A2CE-854A5EC75F1A}" presName="level3hierChild" presStyleCnt="0"/>
      <dgm:spPr/>
    </dgm:pt>
    <dgm:pt modelId="{292C7CFE-AAB5-4A08-814A-844B416E6F54}" type="pres">
      <dgm:prSet presAssocID="{6F496BAB-60F3-4CA0-8ED1-0688DAFC651F}" presName="conn2-1" presStyleLbl="parChTrans1D3" presStyleIdx="2" presStyleCnt="6"/>
      <dgm:spPr/>
      <dgm:t>
        <a:bodyPr/>
        <a:lstStyle/>
        <a:p>
          <a:endParaRPr lang="es-VE"/>
        </a:p>
      </dgm:t>
    </dgm:pt>
    <dgm:pt modelId="{D45CCB2E-A04E-4495-8E70-22F5A941C463}" type="pres">
      <dgm:prSet presAssocID="{6F496BAB-60F3-4CA0-8ED1-0688DAFC651F}" presName="connTx" presStyleLbl="parChTrans1D3" presStyleIdx="2" presStyleCnt="6"/>
      <dgm:spPr/>
      <dgm:t>
        <a:bodyPr/>
        <a:lstStyle/>
        <a:p>
          <a:endParaRPr lang="es-VE"/>
        </a:p>
      </dgm:t>
    </dgm:pt>
    <dgm:pt modelId="{AB23620A-9E97-460B-A840-0D31E376CAFB}" type="pres">
      <dgm:prSet presAssocID="{E042D88A-5921-4493-9D5A-337DAD8F645C}" presName="root2" presStyleCnt="0"/>
      <dgm:spPr/>
    </dgm:pt>
    <dgm:pt modelId="{5F4ED818-BD88-4559-89E4-44448F009639}" type="pres">
      <dgm:prSet presAssocID="{E042D88A-5921-4493-9D5A-337DAD8F645C}" presName="LevelTwoTextNode" presStyleLbl="node3" presStyleIdx="2" presStyleCnt="6">
        <dgm:presLayoutVars>
          <dgm:chPref val="3"/>
        </dgm:presLayoutVars>
      </dgm:prSet>
      <dgm:spPr/>
      <dgm:t>
        <a:bodyPr/>
        <a:lstStyle/>
        <a:p>
          <a:endParaRPr lang="es-VE"/>
        </a:p>
      </dgm:t>
    </dgm:pt>
    <dgm:pt modelId="{8B3C39FD-4BED-4F6D-8095-C181677ECCFC}" type="pres">
      <dgm:prSet presAssocID="{E042D88A-5921-4493-9D5A-337DAD8F645C}" presName="level3hierChild" presStyleCnt="0"/>
      <dgm:spPr/>
    </dgm:pt>
    <dgm:pt modelId="{160EC791-04E6-4254-8FE9-EE1D6588FFDD}" type="pres">
      <dgm:prSet presAssocID="{0505AA5E-D8DD-45FB-A238-FEA9B517D15E}" presName="conn2-1" presStyleLbl="parChTrans1D2" presStyleIdx="1" presStyleCnt="2"/>
      <dgm:spPr/>
      <dgm:t>
        <a:bodyPr/>
        <a:lstStyle/>
        <a:p>
          <a:endParaRPr lang="es-VE"/>
        </a:p>
      </dgm:t>
    </dgm:pt>
    <dgm:pt modelId="{C36E1855-67FD-467C-850A-AEF5B1671E4B}" type="pres">
      <dgm:prSet presAssocID="{0505AA5E-D8DD-45FB-A238-FEA9B517D15E}" presName="connTx" presStyleLbl="parChTrans1D2" presStyleIdx="1" presStyleCnt="2"/>
      <dgm:spPr/>
      <dgm:t>
        <a:bodyPr/>
        <a:lstStyle/>
        <a:p>
          <a:endParaRPr lang="es-VE"/>
        </a:p>
      </dgm:t>
    </dgm:pt>
    <dgm:pt modelId="{EDAC2BF5-FA1D-4ADA-8397-80415A0B59BB}" type="pres">
      <dgm:prSet presAssocID="{18ADFA49-C914-493A-A417-9A9B5D612DEE}" presName="root2" presStyleCnt="0"/>
      <dgm:spPr/>
    </dgm:pt>
    <dgm:pt modelId="{3E22749E-0724-4AAF-845F-BADED291ECCA}" type="pres">
      <dgm:prSet presAssocID="{18ADFA49-C914-493A-A417-9A9B5D612DEE}" presName="LevelTwoTextNode" presStyleLbl="node2" presStyleIdx="1" presStyleCnt="2">
        <dgm:presLayoutVars>
          <dgm:chPref val="3"/>
        </dgm:presLayoutVars>
      </dgm:prSet>
      <dgm:spPr/>
      <dgm:t>
        <a:bodyPr/>
        <a:lstStyle/>
        <a:p>
          <a:endParaRPr lang="es-VE"/>
        </a:p>
      </dgm:t>
    </dgm:pt>
    <dgm:pt modelId="{E3347928-8F1D-4C1D-8406-44528FB63B87}" type="pres">
      <dgm:prSet presAssocID="{18ADFA49-C914-493A-A417-9A9B5D612DEE}" presName="level3hierChild" presStyleCnt="0"/>
      <dgm:spPr/>
    </dgm:pt>
    <dgm:pt modelId="{3CAB9D44-5308-440E-8320-A2B6CAEC985C}" type="pres">
      <dgm:prSet presAssocID="{4B5CDB6C-6540-49E9-88C7-8373589A7B05}" presName="conn2-1" presStyleLbl="parChTrans1D3" presStyleIdx="3" presStyleCnt="6"/>
      <dgm:spPr/>
      <dgm:t>
        <a:bodyPr/>
        <a:lstStyle/>
        <a:p>
          <a:endParaRPr lang="es-VE"/>
        </a:p>
      </dgm:t>
    </dgm:pt>
    <dgm:pt modelId="{A9A908C2-9EAA-430E-98CE-4B40652ADA0A}" type="pres">
      <dgm:prSet presAssocID="{4B5CDB6C-6540-49E9-88C7-8373589A7B05}" presName="connTx" presStyleLbl="parChTrans1D3" presStyleIdx="3" presStyleCnt="6"/>
      <dgm:spPr/>
      <dgm:t>
        <a:bodyPr/>
        <a:lstStyle/>
        <a:p>
          <a:endParaRPr lang="es-VE"/>
        </a:p>
      </dgm:t>
    </dgm:pt>
    <dgm:pt modelId="{6D247D87-C7E3-4F42-9D35-7F94A96148AF}" type="pres">
      <dgm:prSet presAssocID="{5827AED3-D1E1-4FDB-86C1-FF7667239925}" presName="root2" presStyleCnt="0"/>
      <dgm:spPr/>
    </dgm:pt>
    <dgm:pt modelId="{F7792846-D91E-4BB3-89BF-538CCAF0D706}" type="pres">
      <dgm:prSet presAssocID="{5827AED3-D1E1-4FDB-86C1-FF7667239925}" presName="LevelTwoTextNode" presStyleLbl="node3" presStyleIdx="3" presStyleCnt="6">
        <dgm:presLayoutVars>
          <dgm:chPref val="3"/>
        </dgm:presLayoutVars>
      </dgm:prSet>
      <dgm:spPr/>
      <dgm:t>
        <a:bodyPr/>
        <a:lstStyle/>
        <a:p>
          <a:endParaRPr lang="es-VE"/>
        </a:p>
      </dgm:t>
    </dgm:pt>
    <dgm:pt modelId="{F65335CD-D319-4CBA-9366-80C7F148FCCF}" type="pres">
      <dgm:prSet presAssocID="{5827AED3-D1E1-4FDB-86C1-FF7667239925}" presName="level3hierChild" presStyleCnt="0"/>
      <dgm:spPr/>
    </dgm:pt>
    <dgm:pt modelId="{8D562606-2029-4A08-A902-7ADE6AFAD65A}" type="pres">
      <dgm:prSet presAssocID="{6E7931ED-F6F4-46E3-A8DE-3E0EAA31DC06}" presName="conn2-1" presStyleLbl="parChTrans1D3" presStyleIdx="4" presStyleCnt="6"/>
      <dgm:spPr/>
      <dgm:t>
        <a:bodyPr/>
        <a:lstStyle/>
        <a:p>
          <a:endParaRPr lang="es-VE"/>
        </a:p>
      </dgm:t>
    </dgm:pt>
    <dgm:pt modelId="{DF43FD30-CB64-4822-8E3F-23825049E70C}" type="pres">
      <dgm:prSet presAssocID="{6E7931ED-F6F4-46E3-A8DE-3E0EAA31DC06}" presName="connTx" presStyleLbl="parChTrans1D3" presStyleIdx="4" presStyleCnt="6"/>
      <dgm:spPr/>
      <dgm:t>
        <a:bodyPr/>
        <a:lstStyle/>
        <a:p>
          <a:endParaRPr lang="es-VE"/>
        </a:p>
      </dgm:t>
    </dgm:pt>
    <dgm:pt modelId="{CE939589-C852-49FB-AE1B-A90BA6C36C74}" type="pres">
      <dgm:prSet presAssocID="{CB37D29C-7516-4C68-BD13-84C00A5DF1EE}" presName="root2" presStyleCnt="0"/>
      <dgm:spPr/>
    </dgm:pt>
    <dgm:pt modelId="{B62E162E-C555-4DF5-92E9-93D35D24DE7E}" type="pres">
      <dgm:prSet presAssocID="{CB37D29C-7516-4C68-BD13-84C00A5DF1EE}" presName="LevelTwoTextNode" presStyleLbl="node3" presStyleIdx="4" presStyleCnt="6">
        <dgm:presLayoutVars>
          <dgm:chPref val="3"/>
        </dgm:presLayoutVars>
      </dgm:prSet>
      <dgm:spPr/>
      <dgm:t>
        <a:bodyPr/>
        <a:lstStyle/>
        <a:p>
          <a:endParaRPr lang="es-VE"/>
        </a:p>
      </dgm:t>
    </dgm:pt>
    <dgm:pt modelId="{CE9C2A4E-DE10-419D-9B61-2DCBEA450A2A}" type="pres">
      <dgm:prSet presAssocID="{CB37D29C-7516-4C68-BD13-84C00A5DF1EE}" presName="level3hierChild" presStyleCnt="0"/>
      <dgm:spPr/>
    </dgm:pt>
    <dgm:pt modelId="{C393AC4D-ED98-4666-9102-421D5495E789}" type="pres">
      <dgm:prSet presAssocID="{E2E5C1B6-4B72-4457-9A29-7CE36B5200A0}" presName="conn2-1" presStyleLbl="parChTrans1D3" presStyleIdx="5" presStyleCnt="6"/>
      <dgm:spPr/>
      <dgm:t>
        <a:bodyPr/>
        <a:lstStyle/>
        <a:p>
          <a:endParaRPr lang="es-VE"/>
        </a:p>
      </dgm:t>
    </dgm:pt>
    <dgm:pt modelId="{BB7FA4AB-9F3B-4635-8649-AC6C266DADEC}" type="pres">
      <dgm:prSet presAssocID="{E2E5C1B6-4B72-4457-9A29-7CE36B5200A0}" presName="connTx" presStyleLbl="parChTrans1D3" presStyleIdx="5" presStyleCnt="6"/>
      <dgm:spPr/>
      <dgm:t>
        <a:bodyPr/>
        <a:lstStyle/>
        <a:p>
          <a:endParaRPr lang="es-VE"/>
        </a:p>
      </dgm:t>
    </dgm:pt>
    <dgm:pt modelId="{B306497D-E0C3-4110-8A72-43A2A10E993E}" type="pres">
      <dgm:prSet presAssocID="{2FD87A96-0B20-4E6E-BE11-5C24D050CC51}" presName="root2" presStyleCnt="0"/>
      <dgm:spPr/>
    </dgm:pt>
    <dgm:pt modelId="{241E8128-1E3E-4CAE-9194-6DFCB2C02EC7}" type="pres">
      <dgm:prSet presAssocID="{2FD87A96-0B20-4E6E-BE11-5C24D050CC51}" presName="LevelTwoTextNode" presStyleLbl="node3" presStyleIdx="5" presStyleCnt="6">
        <dgm:presLayoutVars>
          <dgm:chPref val="3"/>
        </dgm:presLayoutVars>
      </dgm:prSet>
      <dgm:spPr/>
      <dgm:t>
        <a:bodyPr/>
        <a:lstStyle/>
        <a:p>
          <a:endParaRPr lang="es-VE"/>
        </a:p>
      </dgm:t>
    </dgm:pt>
    <dgm:pt modelId="{F76CA17F-14DB-4DEB-8A7B-98B3E0E2D150}" type="pres">
      <dgm:prSet presAssocID="{2FD87A96-0B20-4E6E-BE11-5C24D050CC51}" presName="level3hierChild" presStyleCnt="0"/>
      <dgm:spPr/>
    </dgm:pt>
  </dgm:ptLst>
  <dgm:cxnLst>
    <dgm:cxn modelId="{B6F2761E-37FE-4450-8CC0-086BE1C2C950}" type="presOf" srcId="{6F496BAB-60F3-4CA0-8ED1-0688DAFC651F}" destId="{D45CCB2E-A04E-4495-8E70-22F5A941C463}" srcOrd="1" destOrd="0" presId="urn:microsoft.com/office/officeart/2005/8/layout/hierarchy2"/>
    <dgm:cxn modelId="{515A7361-F3CA-4511-AAE8-CB5BEAEF7302}" type="presOf" srcId="{E042D88A-5921-4493-9D5A-337DAD8F645C}" destId="{5F4ED818-BD88-4559-89E4-44448F009639}" srcOrd="0" destOrd="0" presId="urn:microsoft.com/office/officeart/2005/8/layout/hierarchy2"/>
    <dgm:cxn modelId="{300069F5-38B2-4A81-924E-727226ED0E75}" type="presOf" srcId="{51380A80-7F7B-4DBA-A59E-8B56FBF3A392}" destId="{3BD027BA-CD39-4D89-99BA-32CE084FEB0D}" srcOrd="1" destOrd="0" presId="urn:microsoft.com/office/officeart/2005/8/layout/hierarchy2"/>
    <dgm:cxn modelId="{A6DC1559-E424-44E7-8F7C-79296805907E}" type="presOf" srcId="{FD5946B3-20CD-4478-AFD8-93597A8AE2AF}" destId="{F6C4C1D2-CDAC-434E-AB42-BB1833CF961C}" srcOrd="1" destOrd="0" presId="urn:microsoft.com/office/officeart/2005/8/layout/hierarchy2"/>
    <dgm:cxn modelId="{D2BBF204-D7F9-4B87-98E4-CF5B2D79DD7D}" srcId="{24699F40-453C-4123-A385-98F261DEBB43}" destId="{E042D88A-5921-4493-9D5A-337DAD8F645C}" srcOrd="2" destOrd="0" parTransId="{6F496BAB-60F3-4CA0-8ED1-0688DAFC651F}" sibTransId="{80BDEFA9-F7BE-4A5C-8BBC-369AE145C051}"/>
    <dgm:cxn modelId="{DC6926CC-E2EB-458F-B824-E95C66F34399}" type="presOf" srcId="{E2E5C1B6-4B72-4457-9A29-7CE36B5200A0}" destId="{C393AC4D-ED98-4666-9102-421D5495E789}" srcOrd="0" destOrd="0" presId="urn:microsoft.com/office/officeart/2005/8/layout/hierarchy2"/>
    <dgm:cxn modelId="{10B59B67-0ACC-423E-B28E-72614391A9B2}" srcId="{24699F40-453C-4123-A385-98F261DEBB43}" destId="{520C300A-D03B-428A-A5AC-C4DCBC524755}" srcOrd="0" destOrd="0" parTransId="{79EB7C79-C9E4-4670-923D-94A10F81FA22}" sibTransId="{D831092E-74CC-475F-A99B-426586DEEF8B}"/>
    <dgm:cxn modelId="{063B3CB3-C7D3-401E-B683-1D789822648A}" type="presOf" srcId="{035698FB-BDA9-40DC-88C7-70A17AF5F907}" destId="{4ECF7EF9-D655-4EB7-B40B-4D23A98F16F3}" srcOrd="0" destOrd="0" presId="urn:microsoft.com/office/officeart/2005/8/layout/hierarchy2"/>
    <dgm:cxn modelId="{E1BA0031-988D-4510-90BF-425C88992FB0}" type="presOf" srcId="{FD5946B3-20CD-4478-AFD8-93597A8AE2AF}" destId="{1DA58351-6526-41A3-8E57-EFBDCD7ADCC9}" srcOrd="0" destOrd="0" presId="urn:microsoft.com/office/officeart/2005/8/layout/hierarchy2"/>
    <dgm:cxn modelId="{EBEBF2A7-73B3-4007-986E-CB787E15E925}" type="presOf" srcId="{79EB7C79-C9E4-4670-923D-94A10F81FA22}" destId="{5C705336-D678-41E5-AB66-8CEF0E693623}" srcOrd="0" destOrd="0" presId="urn:microsoft.com/office/officeart/2005/8/layout/hierarchy2"/>
    <dgm:cxn modelId="{E734989E-E305-4DEB-BBD7-51D8D5D83EBB}" srcId="{24699F40-453C-4123-A385-98F261DEBB43}" destId="{A654CD60-C24C-4C78-A2CE-854A5EC75F1A}" srcOrd="1" destOrd="0" parTransId="{51380A80-7F7B-4DBA-A59E-8B56FBF3A392}" sibTransId="{54956D89-AFF8-4FFC-B397-30B2C00AF349}"/>
    <dgm:cxn modelId="{95928BAD-B52F-407F-8B02-23A1BCE73E2F}" type="presOf" srcId="{5827AED3-D1E1-4FDB-86C1-FF7667239925}" destId="{F7792846-D91E-4BB3-89BF-538CCAF0D706}" srcOrd="0" destOrd="0" presId="urn:microsoft.com/office/officeart/2005/8/layout/hierarchy2"/>
    <dgm:cxn modelId="{ACE9A760-B32D-43E6-B179-24A8076B7F38}" type="presOf" srcId="{79EB7C79-C9E4-4670-923D-94A10F81FA22}" destId="{354F0F73-DD2E-4736-BFA0-15B02DA3369E}" srcOrd="1" destOrd="0" presId="urn:microsoft.com/office/officeart/2005/8/layout/hierarchy2"/>
    <dgm:cxn modelId="{115F1DCA-4333-4C2C-A85B-CC6E57A57D63}" type="presOf" srcId="{E2E5C1B6-4B72-4457-9A29-7CE36B5200A0}" destId="{BB7FA4AB-9F3B-4635-8649-AC6C266DADEC}" srcOrd="1" destOrd="0" presId="urn:microsoft.com/office/officeart/2005/8/layout/hierarchy2"/>
    <dgm:cxn modelId="{97A93D89-1DF3-4FBE-BA6D-F7CB4CDF5AE0}" type="presOf" srcId="{6E7931ED-F6F4-46E3-A8DE-3E0EAA31DC06}" destId="{DF43FD30-CB64-4822-8E3F-23825049E70C}" srcOrd="1" destOrd="0" presId="urn:microsoft.com/office/officeart/2005/8/layout/hierarchy2"/>
    <dgm:cxn modelId="{84FD8006-B576-4448-BD50-96D3A698B871}" type="presOf" srcId="{CB37D29C-7516-4C68-BD13-84C00A5DF1EE}" destId="{B62E162E-C555-4DF5-92E9-93D35D24DE7E}" srcOrd="0" destOrd="0" presId="urn:microsoft.com/office/officeart/2005/8/layout/hierarchy2"/>
    <dgm:cxn modelId="{CEC0A6FD-358E-449F-8C62-C55916F5BE9D}" type="presOf" srcId="{6F496BAB-60F3-4CA0-8ED1-0688DAFC651F}" destId="{292C7CFE-AAB5-4A08-814A-844B416E6F54}" srcOrd="0" destOrd="0" presId="urn:microsoft.com/office/officeart/2005/8/layout/hierarchy2"/>
    <dgm:cxn modelId="{9D862162-475D-4D5E-8AAD-DBC8D2450ED6}" type="presOf" srcId="{4B5CDB6C-6540-49E9-88C7-8373589A7B05}" destId="{A9A908C2-9EAA-430E-98CE-4B40652ADA0A}" srcOrd="1" destOrd="0" presId="urn:microsoft.com/office/officeart/2005/8/layout/hierarchy2"/>
    <dgm:cxn modelId="{8259CED4-FF8C-4D7F-B9E8-2B547E0D23F1}" type="presOf" srcId="{0505AA5E-D8DD-45FB-A238-FEA9B517D15E}" destId="{C36E1855-67FD-467C-850A-AEF5B1671E4B}" srcOrd="1" destOrd="0" presId="urn:microsoft.com/office/officeart/2005/8/layout/hierarchy2"/>
    <dgm:cxn modelId="{D0037335-F2DE-45FD-A5D9-B4E2D58F5397}" type="presOf" srcId="{2FD87A96-0B20-4E6E-BE11-5C24D050CC51}" destId="{241E8128-1E3E-4CAE-9194-6DFCB2C02EC7}" srcOrd="0" destOrd="0" presId="urn:microsoft.com/office/officeart/2005/8/layout/hierarchy2"/>
    <dgm:cxn modelId="{DB4CF387-31BE-49D6-B738-01E1B6699281}" type="presOf" srcId="{18ADFA49-C914-493A-A417-9A9B5D612DEE}" destId="{3E22749E-0724-4AAF-845F-BADED291ECCA}" srcOrd="0" destOrd="0" presId="urn:microsoft.com/office/officeart/2005/8/layout/hierarchy2"/>
    <dgm:cxn modelId="{99D57089-0D4E-4B66-BFB5-3CF2AB9D9756}" type="presOf" srcId="{A654CD60-C24C-4C78-A2CE-854A5EC75F1A}" destId="{655427A1-7F00-49F9-A67C-5C4F9AD04104}" srcOrd="0" destOrd="0" presId="urn:microsoft.com/office/officeart/2005/8/layout/hierarchy2"/>
    <dgm:cxn modelId="{EE923F7A-FDC3-4DC4-9247-97CE5D7D3B9E}" srcId="{18ADFA49-C914-493A-A417-9A9B5D612DEE}" destId="{5827AED3-D1E1-4FDB-86C1-FF7667239925}" srcOrd="0" destOrd="0" parTransId="{4B5CDB6C-6540-49E9-88C7-8373589A7B05}" sibTransId="{7075E252-E3F0-42B1-8E8E-6AEE9EC6D172}"/>
    <dgm:cxn modelId="{2E60E5F1-5EF9-4766-BF56-6A4A1EB8D504}" type="presOf" srcId="{4B5CDB6C-6540-49E9-88C7-8373589A7B05}" destId="{3CAB9D44-5308-440E-8320-A2B6CAEC985C}" srcOrd="0" destOrd="0" presId="urn:microsoft.com/office/officeart/2005/8/layout/hierarchy2"/>
    <dgm:cxn modelId="{F323DD03-4265-40CC-BA2B-DEC553026AE6}" srcId="{035698FB-BDA9-40DC-88C7-70A17AF5F907}" destId="{18ADFA49-C914-493A-A417-9A9B5D612DEE}" srcOrd="1" destOrd="0" parTransId="{0505AA5E-D8DD-45FB-A238-FEA9B517D15E}" sibTransId="{40363809-B6FD-414F-80EC-D960E54EA801}"/>
    <dgm:cxn modelId="{C9363DCA-1F34-4910-AD51-2CF38A2497F0}" srcId="{18ADFA49-C914-493A-A417-9A9B5D612DEE}" destId="{2FD87A96-0B20-4E6E-BE11-5C24D050CC51}" srcOrd="2" destOrd="0" parTransId="{E2E5C1B6-4B72-4457-9A29-7CE36B5200A0}" sibTransId="{F42EEC45-CDB4-4BA3-AD9B-C79BBE1DAA5A}"/>
    <dgm:cxn modelId="{6E1750D0-9B91-421A-8DBD-C106CB607172}" type="presOf" srcId="{6E7931ED-F6F4-46E3-A8DE-3E0EAA31DC06}" destId="{8D562606-2029-4A08-A902-7ADE6AFAD65A}" srcOrd="0" destOrd="0" presId="urn:microsoft.com/office/officeart/2005/8/layout/hierarchy2"/>
    <dgm:cxn modelId="{80B08B6E-FCF8-4EBD-8539-51C3302DE47D}" srcId="{791ECC24-6DC0-4A30-88E0-7A5AE2E70A7D}" destId="{035698FB-BDA9-40DC-88C7-70A17AF5F907}" srcOrd="0" destOrd="0" parTransId="{1C5329BF-47EB-4CBA-9BB8-810937D66F69}" sibTransId="{B4726888-2FF0-407A-A29B-2114FF829978}"/>
    <dgm:cxn modelId="{BFD6EBD4-B3FA-4A02-90D3-B0DD92A5106E}" type="presOf" srcId="{24699F40-453C-4123-A385-98F261DEBB43}" destId="{B68F4BF4-DC54-40F0-91C2-D46F64437833}" srcOrd="0" destOrd="0" presId="urn:microsoft.com/office/officeart/2005/8/layout/hierarchy2"/>
    <dgm:cxn modelId="{C8983BA3-5233-4D37-9679-DC7236BA98D1}" srcId="{035698FB-BDA9-40DC-88C7-70A17AF5F907}" destId="{24699F40-453C-4123-A385-98F261DEBB43}" srcOrd="0" destOrd="0" parTransId="{FD5946B3-20CD-4478-AFD8-93597A8AE2AF}" sibTransId="{5D0F11D8-C260-4CA2-855C-60D71C60F41F}"/>
    <dgm:cxn modelId="{003BE019-A142-4F91-9E4C-03BA3F0DF6C5}" type="presOf" srcId="{520C300A-D03B-428A-A5AC-C4DCBC524755}" destId="{2ABC7736-F4FB-495E-B619-D2DEA9038E54}" srcOrd="0" destOrd="0" presId="urn:microsoft.com/office/officeart/2005/8/layout/hierarchy2"/>
    <dgm:cxn modelId="{99FD9ED3-4753-4C44-AC44-DB417FBB4856}" type="presOf" srcId="{791ECC24-6DC0-4A30-88E0-7A5AE2E70A7D}" destId="{7693B540-A8B2-4C0E-B227-79CAF6059FC3}" srcOrd="0" destOrd="0" presId="urn:microsoft.com/office/officeart/2005/8/layout/hierarchy2"/>
    <dgm:cxn modelId="{0A7EDA69-D3DB-423A-9762-32CBEFA1F6F1}" type="presOf" srcId="{0505AA5E-D8DD-45FB-A238-FEA9B517D15E}" destId="{160EC791-04E6-4254-8FE9-EE1D6588FFDD}" srcOrd="0" destOrd="0" presId="urn:microsoft.com/office/officeart/2005/8/layout/hierarchy2"/>
    <dgm:cxn modelId="{1DF957C9-2117-463A-9385-123B61872BCA}" type="presOf" srcId="{51380A80-7F7B-4DBA-A59E-8B56FBF3A392}" destId="{AC1F96A6-D1BE-49CC-9E8C-416936A2EF10}" srcOrd="0" destOrd="0" presId="urn:microsoft.com/office/officeart/2005/8/layout/hierarchy2"/>
    <dgm:cxn modelId="{D39FE507-AD68-4062-A613-506AD1B8444A}" srcId="{18ADFA49-C914-493A-A417-9A9B5D612DEE}" destId="{CB37D29C-7516-4C68-BD13-84C00A5DF1EE}" srcOrd="1" destOrd="0" parTransId="{6E7931ED-F6F4-46E3-A8DE-3E0EAA31DC06}" sibTransId="{9731BC74-AA8E-42C0-96C5-37CB68256E0A}"/>
    <dgm:cxn modelId="{78651204-D7BF-4BA6-8CBC-02C9BAD66A52}" type="presParOf" srcId="{7693B540-A8B2-4C0E-B227-79CAF6059FC3}" destId="{1393CB61-A849-44D1-91FA-1B0C568629CC}" srcOrd="0" destOrd="0" presId="urn:microsoft.com/office/officeart/2005/8/layout/hierarchy2"/>
    <dgm:cxn modelId="{31DC5BFE-1F7E-4DDB-9A2F-04FEE59C1C87}" type="presParOf" srcId="{1393CB61-A849-44D1-91FA-1B0C568629CC}" destId="{4ECF7EF9-D655-4EB7-B40B-4D23A98F16F3}" srcOrd="0" destOrd="0" presId="urn:microsoft.com/office/officeart/2005/8/layout/hierarchy2"/>
    <dgm:cxn modelId="{292FD94F-81AC-407A-AC9E-37A9F4BD6511}" type="presParOf" srcId="{1393CB61-A849-44D1-91FA-1B0C568629CC}" destId="{62F1FBC8-105A-4FC0-9527-4C84BDDB7D14}" srcOrd="1" destOrd="0" presId="urn:microsoft.com/office/officeart/2005/8/layout/hierarchy2"/>
    <dgm:cxn modelId="{CCCFF09B-CA33-4277-862E-5BB72EEC20D5}" type="presParOf" srcId="{62F1FBC8-105A-4FC0-9527-4C84BDDB7D14}" destId="{1DA58351-6526-41A3-8E57-EFBDCD7ADCC9}" srcOrd="0" destOrd="0" presId="urn:microsoft.com/office/officeart/2005/8/layout/hierarchy2"/>
    <dgm:cxn modelId="{785278AB-3DB6-487B-8F24-05FB19D072D9}" type="presParOf" srcId="{1DA58351-6526-41A3-8E57-EFBDCD7ADCC9}" destId="{F6C4C1D2-CDAC-434E-AB42-BB1833CF961C}" srcOrd="0" destOrd="0" presId="urn:microsoft.com/office/officeart/2005/8/layout/hierarchy2"/>
    <dgm:cxn modelId="{8CBBCCF4-3122-48EE-831C-424B19FAEC68}" type="presParOf" srcId="{62F1FBC8-105A-4FC0-9527-4C84BDDB7D14}" destId="{4F9DCECE-F5B5-4B1D-83B0-F8A8734D40F4}" srcOrd="1" destOrd="0" presId="urn:microsoft.com/office/officeart/2005/8/layout/hierarchy2"/>
    <dgm:cxn modelId="{ED9135E3-EBA5-4BEA-A29C-F09CD3FBE9AE}" type="presParOf" srcId="{4F9DCECE-F5B5-4B1D-83B0-F8A8734D40F4}" destId="{B68F4BF4-DC54-40F0-91C2-D46F64437833}" srcOrd="0" destOrd="0" presId="urn:microsoft.com/office/officeart/2005/8/layout/hierarchy2"/>
    <dgm:cxn modelId="{EBFB9530-9B07-43D9-90E6-28CC4F609A9F}" type="presParOf" srcId="{4F9DCECE-F5B5-4B1D-83B0-F8A8734D40F4}" destId="{C5B14EB5-FDB2-4D45-88DF-20EC7F5FDEED}" srcOrd="1" destOrd="0" presId="urn:microsoft.com/office/officeart/2005/8/layout/hierarchy2"/>
    <dgm:cxn modelId="{BA1645C0-C6E4-4679-B8E0-EF4945589187}" type="presParOf" srcId="{C5B14EB5-FDB2-4D45-88DF-20EC7F5FDEED}" destId="{5C705336-D678-41E5-AB66-8CEF0E693623}" srcOrd="0" destOrd="0" presId="urn:microsoft.com/office/officeart/2005/8/layout/hierarchy2"/>
    <dgm:cxn modelId="{C55D89AB-E8E9-4531-B216-96F98A4B8DB5}" type="presParOf" srcId="{5C705336-D678-41E5-AB66-8CEF0E693623}" destId="{354F0F73-DD2E-4736-BFA0-15B02DA3369E}" srcOrd="0" destOrd="0" presId="urn:microsoft.com/office/officeart/2005/8/layout/hierarchy2"/>
    <dgm:cxn modelId="{B5B898B8-DDEC-476F-A5B0-658533E96381}" type="presParOf" srcId="{C5B14EB5-FDB2-4D45-88DF-20EC7F5FDEED}" destId="{C6FCA523-692B-46AA-927B-5501453F8BD8}" srcOrd="1" destOrd="0" presId="urn:microsoft.com/office/officeart/2005/8/layout/hierarchy2"/>
    <dgm:cxn modelId="{5F7FF1B7-0C87-4FCD-A9E8-2B0D37EC2243}" type="presParOf" srcId="{C6FCA523-692B-46AA-927B-5501453F8BD8}" destId="{2ABC7736-F4FB-495E-B619-D2DEA9038E54}" srcOrd="0" destOrd="0" presId="urn:microsoft.com/office/officeart/2005/8/layout/hierarchy2"/>
    <dgm:cxn modelId="{0AE8E6FC-220B-4917-9081-0C10AA2C7EC6}" type="presParOf" srcId="{C6FCA523-692B-46AA-927B-5501453F8BD8}" destId="{B60C9313-DE65-4B7B-B400-1373778A811E}" srcOrd="1" destOrd="0" presId="urn:microsoft.com/office/officeart/2005/8/layout/hierarchy2"/>
    <dgm:cxn modelId="{0FF100D8-E9EA-402B-A58F-4BDA8C5FE023}" type="presParOf" srcId="{C5B14EB5-FDB2-4D45-88DF-20EC7F5FDEED}" destId="{AC1F96A6-D1BE-49CC-9E8C-416936A2EF10}" srcOrd="2" destOrd="0" presId="urn:microsoft.com/office/officeart/2005/8/layout/hierarchy2"/>
    <dgm:cxn modelId="{6448210E-E414-4647-A8A8-3412C8A7D730}" type="presParOf" srcId="{AC1F96A6-D1BE-49CC-9E8C-416936A2EF10}" destId="{3BD027BA-CD39-4D89-99BA-32CE084FEB0D}" srcOrd="0" destOrd="0" presId="urn:microsoft.com/office/officeart/2005/8/layout/hierarchy2"/>
    <dgm:cxn modelId="{B813AB26-3A7B-433C-BC81-F3087A0C35B7}" type="presParOf" srcId="{C5B14EB5-FDB2-4D45-88DF-20EC7F5FDEED}" destId="{992467EC-7362-414C-ACB6-479635982DDB}" srcOrd="3" destOrd="0" presId="urn:microsoft.com/office/officeart/2005/8/layout/hierarchy2"/>
    <dgm:cxn modelId="{9A3C9FFB-DD27-4B8B-A08C-07EE0AC25D89}" type="presParOf" srcId="{992467EC-7362-414C-ACB6-479635982DDB}" destId="{655427A1-7F00-49F9-A67C-5C4F9AD04104}" srcOrd="0" destOrd="0" presId="urn:microsoft.com/office/officeart/2005/8/layout/hierarchy2"/>
    <dgm:cxn modelId="{47650EFF-4D48-4D7D-8CA9-817D70520477}" type="presParOf" srcId="{992467EC-7362-414C-ACB6-479635982DDB}" destId="{7F451C7D-08F5-4C2C-B069-8ABE24A45D99}" srcOrd="1" destOrd="0" presId="urn:microsoft.com/office/officeart/2005/8/layout/hierarchy2"/>
    <dgm:cxn modelId="{10CB0E02-E706-499D-A772-EA5C3B1DE73C}" type="presParOf" srcId="{C5B14EB5-FDB2-4D45-88DF-20EC7F5FDEED}" destId="{292C7CFE-AAB5-4A08-814A-844B416E6F54}" srcOrd="4" destOrd="0" presId="urn:microsoft.com/office/officeart/2005/8/layout/hierarchy2"/>
    <dgm:cxn modelId="{556159A3-B10A-4ED1-B873-D0E246A4E144}" type="presParOf" srcId="{292C7CFE-AAB5-4A08-814A-844B416E6F54}" destId="{D45CCB2E-A04E-4495-8E70-22F5A941C463}" srcOrd="0" destOrd="0" presId="urn:microsoft.com/office/officeart/2005/8/layout/hierarchy2"/>
    <dgm:cxn modelId="{49B8CF45-015E-44DB-9EC8-5B7AEF2EE9D3}" type="presParOf" srcId="{C5B14EB5-FDB2-4D45-88DF-20EC7F5FDEED}" destId="{AB23620A-9E97-460B-A840-0D31E376CAFB}" srcOrd="5" destOrd="0" presId="urn:microsoft.com/office/officeart/2005/8/layout/hierarchy2"/>
    <dgm:cxn modelId="{31C3AAF8-37B7-46EF-8873-3E70F105E036}" type="presParOf" srcId="{AB23620A-9E97-460B-A840-0D31E376CAFB}" destId="{5F4ED818-BD88-4559-89E4-44448F009639}" srcOrd="0" destOrd="0" presId="urn:microsoft.com/office/officeart/2005/8/layout/hierarchy2"/>
    <dgm:cxn modelId="{4866C845-FFCA-4648-B851-E849914D7A7C}" type="presParOf" srcId="{AB23620A-9E97-460B-A840-0D31E376CAFB}" destId="{8B3C39FD-4BED-4F6D-8095-C181677ECCFC}" srcOrd="1" destOrd="0" presId="urn:microsoft.com/office/officeart/2005/8/layout/hierarchy2"/>
    <dgm:cxn modelId="{DCFA5268-BC5E-42CA-8C0E-2E32AE7B148B}" type="presParOf" srcId="{62F1FBC8-105A-4FC0-9527-4C84BDDB7D14}" destId="{160EC791-04E6-4254-8FE9-EE1D6588FFDD}" srcOrd="2" destOrd="0" presId="urn:microsoft.com/office/officeart/2005/8/layout/hierarchy2"/>
    <dgm:cxn modelId="{6657AA53-B86B-407D-B471-579D55E59C0F}" type="presParOf" srcId="{160EC791-04E6-4254-8FE9-EE1D6588FFDD}" destId="{C36E1855-67FD-467C-850A-AEF5B1671E4B}" srcOrd="0" destOrd="0" presId="urn:microsoft.com/office/officeart/2005/8/layout/hierarchy2"/>
    <dgm:cxn modelId="{CEAA5F51-A242-4CDE-8761-DE7719BA37DE}" type="presParOf" srcId="{62F1FBC8-105A-4FC0-9527-4C84BDDB7D14}" destId="{EDAC2BF5-FA1D-4ADA-8397-80415A0B59BB}" srcOrd="3" destOrd="0" presId="urn:microsoft.com/office/officeart/2005/8/layout/hierarchy2"/>
    <dgm:cxn modelId="{DC1CD948-B91B-459E-8AC2-0CBD5ABB4590}" type="presParOf" srcId="{EDAC2BF5-FA1D-4ADA-8397-80415A0B59BB}" destId="{3E22749E-0724-4AAF-845F-BADED291ECCA}" srcOrd="0" destOrd="0" presId="urn:microsoft.com/office/officeart/2005/8/layout/hierarchy2"/>
    <dgm:cxn modelId="{EDBDED9B-A0E8-48FD-9F5F-6A7A06F4CB94}" type="presParOf" srcId="{EDAC2BF5-FA1D-4ADA-8397-80415A0B59BB}" destId="{E3347928-8F1D-4C1D-8406-44528FB63B87}" srcOrd="1" destOrd="0" presId="urn:microsoft.com/office/officeart/2005/8/layout/hierarchy2"/>
    <dgm:cxn modelId="{8DCE15B2-556C-4F1E-9E4E-AA2DE9A105D2}" type="presParOf" srcId="{E3347928-8F1D-4C1D-8406-44528FB63B87}" destId="{3CAB9D44-5308-440E-8320-A2B6CAEC985C}" srcOrd="0" destOrd="0" presId="urn:microsoft.com/office/officeart/2005/8/layout/hierarchy2"/>
    <dgm:cxn modelId="{FF0FF1F5-A0AF-4EEC-8738-A1ED143F2D95}" type="presParOf" srcId="{3CAB9D44-5308-440E-8320-A2B6CAEC985C}" destId="{A9A908C2-9EAA-430E-98CE-4B40652ADA0A}" srcOrd="0" destOrd="0" presId="urn:microsoft.com/office/officeart/2005/8/layout/hierarchy2"/>
    <dgm:cxn modelId="{743836FC-FB50-44F4-83BC-74B83381584C}" type="presParOf" srcId="{E3347928-8F1D-4C1D-8406-44528FB63B87}" destId="{6D247D87-C7E3-4F42-9D35-7F94A96148AF}" srcOrd="1" destOrd="0" presId="urn:microsoft.com/office/officeart/2005/8/layout/hierarchy2"/>
    <dgm:cxn modelId="{AB9A4762-D849-4FC3-A22A-216248EB303A}" type="presParOf" srcId="{6D247D87-C7E3-4F42-9D35-7F94A96148AF}" destId="{F7792846-D91E-4BB3-89BF-538CCAF0D706}" srcOrd="0" destOrd="0" presId="urn:microsoft.com/office/officeart/2005/8/layout/hierarchy2"/>
    <dgm:cxn modelId="{1753F9D5-41DE-4B28-B99E-09E323AA793A}" type="presParOf" srcId="{6D247D87-C7E3-4F42-9D35-7F94A96148AF}" destId="{F65335CD-D319-4CBA-9366-80C7F148FCCF}" srcOrd="1" destOrd="0" presId="urn:microsoft.com/office/officeart/2005/8/layout/hierarchy2"/>
    <dgm:cxn modelId="{46FE89DF-C647-435A-8226-8E70E49923A4}" type="presParOf" srcId="{E3347928-8F1D-4C1D-8406-44528FB63B87}" destId="{8D562606-2029-4A08-A902-7ADE6AFAD65A}" srcOrd="2" destOrd="0" presId="urn:microsoft.com/office/officeart/2005/8/layout/hierarchy2"/>
    <dgm:cxn modelId="{1A5B747C-4C73-4F93-86EC-0516FA1EF2BF}" type="presParOf" srcId="{8D562606-2029-4A08-A902-7ADE6AFAD65A}" destId="{DF43FD30-CB64-4822-8E3F-23825049E70C}" srcOrd="0" destOrd="0" presId="urn:microsoft.com/office/officeart/2005/8/layout/hierarchy2"/>
    <dgm:cxn modelId="{D31AD744-6935-4235-8CD4-59147099A562}" type="presParOf" srcId="{E3347928-8F1D-4C1D-8406-44528FB63B87}" destId="{CE939589-C852-49FB-AE1B-A90BA6C36C74}" srcOrd="3" destOrd="0" presId="urn:microsoft.com/office/officeart/2005/8/layout/hierarchy2"/>
    <dgm:cxn modelId="{B6118D06-1541-4614-9613-64DD9B34CAEF}" type="presParOf" srcId="{CE939589-C852-49FB-AE1B-A90BA6C36C74}" destId="{B62E162E-C555-4DF5-92E9-93D35D24DE7E}" srcOrd="0" destOrd="0" presId="urn:microsoft.com/office/officeart/2005/8/layout/hierarchy2"/>
    <dgm:cxn modelId="{823644CE-5B2F-4501-8706-1D4A23D96F0A}" type="presParOf" srcId="{CE939589-C852-49FB-AE1B-A90BA6C36C74}" destId="{CE9C2A4E-DE10-419D-9B61-2DCBEA450A2A}" srcOrd="1" destOrd="0" presId="urn:microsoft.com/office/officeart/2005/8/layout/hierarchy2"/>
    <dgm:cxn modelId="{DFC91DA7-EB44-4E28-836A-5DAD16341B51}" type="presParOf" srcId="{E3347928-8F1D-4C1D-8406-44528FB63B87}" destId="{C393AC4D-ED98-4666-9102-421D5495E789}" srcOrd="4" destOrd="0" presId="urn:microsoft.com/office/officeart/2005/8/layout/hierarchy2"/>
    <dgm:cxn modelId="{562BD209-B816-45D9-A538-4998B1F4B6E1}" type="presParOf" srcId="{C393AC4D-ED98-4666-9102-421D5495E789}" destId="{BB7FA4AB-9F3B-4635-8649-AC6C266DADEC}" srcOrd="0" destOrd="0" presId="urn:microsoft.com/office/officeart/2005/8/layout/hierarchy2"/>
    <dgm:cxn modelId="{942B84BC-F998-4FD1-87B3-32DB127AAD5C}" type="presParOf" srcId="{E3347928-8F1D-4C1D-8406-44528FB63B87}" destId="{B306497D-E0C3-4110-8A72-43A2A10E993E}" srcOrd="5" destOrd="0" presId="urn:microsoft.com/office/officeart/2005/8/layout/hierarchy2"/>
    <dgm:cxn modelId="{FDA0A424-5A08-421D-953A-944E6F1EA4EB}" type="presParOf" srcId="{B306497D-E0C3-4110-8A72-43A2A10E993E}" destId="{241E8128-1E3E-4CAE-9194-6DFCB2C02EC7}" srcOrd="0" destOrd="0" presId="urn:microsoft.com/office/officeart/2005/8/layout/hierarchy2"/>
    <dgm:cxn modelId="{6E13493C-7AFF-4BBB-B78D-67D5040B941A}" type="presParOf" srcId="{B306497D-E0C3-4110-8A72-43A2A10E993E}" destId="{F76CA17F-14DB-4DEB-8A7B-98B3E0E2D15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47FEC0-E940-4981-A4D2-8B39DF1D9BF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VE"/>
        </a:p>
      </dgm:t>
    </dgm:pt>
    <dgm:pt modelId="{7F4614E9-18CF-43BD-B1CF-4538037AA9B7}">
      <dgm:prSet phldrT="[Texto]"/>
      <dgm:spPr/>
      <dgm:t>
        <a:bodyPr/>
        <a:lstStyle/>
        <a:p>
          <a:r>
            <a:rPr lang="es-VE" dirty="0" smtClean="0"/>
            <a:t>JUEVES</a:t>
          </a:r>
          <a:endParaRPr lang="es-VE" dirty="0"/>
        </a:p>
      </dgm:t>
    </dgm:pt>
    <dgm:pt modelId="{553A6B2A-D0CA-4B3A-B7FD-C9DD189D8892}" type="parTrans" cxnId="{592372D9-16E5-4E7E-895B-AF82731514B2}">
      <dgm:prSet/>
      <dgm:spPr/>
      <dgm:t>
        <a:bodyPr/>
        <a:lstStyle/>
        <a:p>
          <a:endParaRPr lang="es-VE"/>
        </a:p>
      </dgm:t>
    </dgm:pt>
    <dgm:pt modelId="{EF5585ED-9CD4-4DD8-9404-16F46584B300}" type="sibTrans" cxnId="{592372D9-16E5-4E7E-895B-AF82731514B2}">
      <dgm:prSet/>
      <dgm:spPr/>
      <dgm:t>
        <a:bodyPr/>
        <a:lstStyle/>
        <a:p>
          <a:endParaRPr lang="es-VE"/>
        </a:p>
      </dgm:t>
    </dgm:pt>
    <dgm:pt modelId="{AD5E67D6-100B-4097-A0DE-EA78AF04EA56}">
      <dgm:prSet phldrT="[Texto]"/>
      <dgm:spPr/>
      <dgm:t>
        <a:bodyPr/>
        <a:lstStyle/>
        <a:p>
          <a:r>
            <a:rPr lang="es-VE" dirty="0" smtClean="0"/>
            <a:t>GPSS</a:t>
          </a:r>
          <a:endParaRPr lang="es-VE" dirty="0"/>
        </a:p>
      </dgm:t>
    </dgm:pt>
    <dgm:pt modelId="{BCD96D9C-9CCA-48A4-AD75-2ECCEE197179}" type="parTrans" cxnId="{E0FF6321-564D-46F6-9BD2-9D3E665D6BB1}">
      <dgm:prSet/>
      <dgm:spPr/>
      <dgm:t>
        <a:bodyPr/>
        <a:lstStyle/>
        <a:p>
          <a:endParaRPr lang="es-VE"/>
        </a:p>
      </dgm:t>
    </dgm:pt>
    <dgm:pt modelId="{77229511-B626-465C-A8B2-80830DEEF2D1}" type="sibTrans" cxnId="{E0FF6321-564D-46F6-9BD2-9D3E665D6BB1}">
      <dgm:prSet/>
      <dgm:spPr/>
      <dgm:t>
        <a:bodyPr/>
        <a:lstStyle/>
        <a:p>
          <a:endParaRPr lang="es-VE"/>
        </a:p>
      </dgm:t>
    </dgm:pt>
    <dgm:pt modelId="{FB7A9142-BB6C-4CF5-AF57-9E4FFA15A2B9}">
      <dgm:prSet phldrT="[Texto]"/>
      <dgm:spPr/>
      <dgm:t>
        <a:bodyPr/>
        <a:lstStyle/>
        <a:p>
          <a:r>
            <a:rPr lang="es-VE" dirty="0" smtClean="0"/>
            <a:t>Reunión Semanal</a:t>
          </a:r>
          <a:endParaRPr lang="es-VE" dirty="0"/>
        </a:p>
      </dgm:t>
    </dgm:pt>
    <dgm:pt modelId="{02FF6305-3D08-46CC-89AD-23680A10D33E}" type="parTrans" cxnId="{60E47CA1-7FE0-42F5-B8FD-B3F406856205}">
      <dgm:prSet/>
      <dgm:spPr/>
      <dgm:t>
        <a:bodyPr/>
        <a:lstStyle/>
        <a:p>
          <a:endParaRPr lang="es-VE"/>
        </a:p>
      </dgm:t>
    </dgm:pt>
    <dgm:pt modelId="{5D13E157-E97E-4524-9A66-D7728B6C0FA7}" type="sibTrans" cxnId="{60E47CA1-7FE0-42F5-B8FD-B3F406856205}">
      <dgm:prSet/>
      <dgm:spPr/>
      <dgm:t>
        <a:bodyPr/>
        <a:lstStyle/>
        <a:p>
          <a:endParaRPr lang="es-VE"/>
        </a:p>
      </dgm:t>
    </dgm:pt>
    <dgm:pt modelId="{A9BE7A66-2984-440C-B61B-7DD2742064AC}">
      <dgm:prSet phldrT="[Texto]"/>
      <dgm:spPr/>
      <dgm:t>
        <a:bodyPr/>
        <a:lstStyle/>
        <a:p>
          <a:r>
            <a:rPr lang="es-VE" dirty="0" smtClean="0"/>
            <a:t>SÁBADO Mañana Tarde Noche</a:t>
          </a:r>
          <a:endParaRPr lang="es-VE" dirty="0"/>
        </a:p>
      </dgm:t>
    </dgm:pt>
    <dgm:pt modelId="{E8D10E09-8DB2-45F3-9CC2-8719B88B26B4}" type="parTrans" cxnId="{7D1CE261-F77F-426B-892C-86F48F1C8F60}">
      <dgm:prSet/>
      <dgm:spPr/>
      <dgm:t>
        <a:bodyPr/>
        <a:lstStyle/>
        <a:p>
          <a:endParaRPr lang="es-VE"/>
        </a:p>
      </dgm:t>
    </dgm:pt>
    <dgm:pt modelId="{48EB3552-E05A-41CC-8272-671B36FA331D}" type="sibTrans" cxnId="{7D1CE261-F77F-426B-892C-86F48F1C8F60}">
      <dgm:prSet/>
      <dgm:spPr/>
      <dgm:t>
        <a:bodyPr/>
        <a:lstStyle/>
        <a:p>
          <a:endParaRPr lang="es-VE"/>
        </a:p>
      </dgm:t>
    </dgm:pt>
    <dgm:pt modelId="{509B1C8F-62AF-4C65-A8E0-E3D3A928BEE8}">
      <dgm:prSet phldrT="[Texto]"/>
      <dgm:spPr/>
      <dgm:t>
        <a:bodyPr/>
        <a:lstStyle/>
        <a:p>
          <a:r>
            <a:rPr lang="es-VE" dirty="0" smtClean="0"/>
            <a:t>Escuela Sabática</a:t>
          </a:r>
          <a:endParaRPr lang="es-VE" dirty="0"/>
        </a:p>
      </dgm:t>
    </dgm:pt>
    <dgm:pt modelId="{D70DBB60-3FE9-4592-A54A-993BFDA6C546}" type="parTrans" cxnId="{393CDF1F-EF9E-4D23-B3C3-417FFB8856C0}">
      <dgm:prSet/>
      <dgm:spPr/>
      <dgm:t>
        <a:bodyPr/>
        <a:lstStyle/>
        <a:p>
          <a:endParaRPr lang="es-VE"/>
        </a:p>
      </dgm:t>
    </dgm:pt>
    <dgm:pt modelId="{10EA269F-6634-426B-B4F5-18820334FBB5}" type="sibTrans" cxnId="{393CDF1F-EF9E-4D23-B3C3-417FFB8856C0}">
      <dgm:prSet/>
      <dgm:spPr/>
      <dgm:t>
        <a:bodyPr/>
        <a:lstStyle/>
        <a:p>
          <a:endParaRPr lang="es-VE"/>
        </a:p>
      </dgm:t>
    </dgm:pt>
    <dgm:pt modelId="{D3C3AFF3-157F-4DEE-B32A-05114D44B333}">
      <dgm:prSet phldrT="[Texto]"/>
      <dgm:spPr/>
      <dgm:t>
        <a:bodyPr/>
        <a:lstStyle/>
        <a:p>
          <a:r>
            <a:rPr lang="es-VE" dirty="0" smtClean="0"/>
            <a:t>Sociedad de JA , Juegos sociales Deportivos, Barras JA</a:t>
          </a:r>
          <a:endParaRPr lang="es-VE" dirty="0"/>
        </a:p>
      </dgm:t>
    </dgm:pt>
    <dgm:pt modelId="{13EF7C13-4766-4874-8CBE-20CB26A041A4}" type="parTrans" cxnId="{575EA3F0-8A27-464E-9B5B-6293ED332934}">
      <dgm:prSet/>
      <dgm:spPr/>
      <dgm:t>
        <a:bodyPr/>
        <a:lstStyle/>
        <a:p>
          <a:endParaRPr lang="es-VE"/>
        </a:p>
      </dgm:t>
    </dgm:pt>
    <dgm:pt modelId="{E56BCCF1-FA0E-4529-AD8D-E5037E6CEB74}" type="sibTrans" cxnId="{575EA3F0-8A27-464E-9B5B-6293ED332934}">
      <dgm:prSet/>
      <dgm:spPr/>
      <dgm:t>
        <a:bodyPr/>
        <a:lstStyle/>
        <a:p>
          <a:endParaRPr lang="es-VE"/>
        </a:p>
      </dgm:t>
    </dgm:pt>
    <dgm:pt modelId="{836D01E8-64B9-4CEE-985C-C71FB3AB99CF}">
      <dgm:prSet phldrT="[Texto]"/>
      <dgm:spPr/>
      <dgm:t>
        <a:bodyPr/>
        <a:lstStyle/>
        <a:p>
          <a:r>
            <a:rPr lang="es-VE" dirty="0" smtClean="0"/>
            <a:t>DOMINGO</a:t>
          </a:r>
          <a:endParaRPr lang="es-VE" dirty="0"/>
        </a:p>
      </dgm:t>
    </dgm:pt>
    <dgm:pt modelId="{0CD61C11-40CF-4507-89A3-65A6CEA1BBEA}" type="parTrans" cxnId="{FB433A3B-99C3-4191-A4FE-99D5BEE4E5C9}">
      <dgm:prSet/>
      <dgm:spPr/>
      <dgm:t>
        <a:bodyPr/>
        <a:lstStyle/>
        <a:p>
          <a:endParaRPr lang="es-VE"/>
        </a:p>
      </dgm:t>
    </dgm:pt>
    <dgm:pt modelId="{2D314229-0901-4C91-996C-F894A17A8ABE}" type="sibTrans" cxnId="{FB433A3B-99C3-4191-A4FE-99D5BEE4E5C9}">
      <dgm:prSet/>
      <dgm:spPr/>
      <dgm:t>
        <a:bodyPr/>
        <a:lstStyle/>
        <a:p>
          <a:endParaRPr lang="es-VE"/>
        </a:p>
      </dgm:t>
    </dgm:pt>
    <dgm:pt modelId="{3D9957EA-ED87-469E-9685-7F7D0B864938}">
      <dgm:prSet phldrT="[Texto]"/>
      <dgm:spPr/>
      <dgm:t>
        <a:bodyPr/>
        <a:lstStyle/>
        <a:p>
          <a:r>
            <a:rPr lang="es-VE" dirty="0" smtClean="0"/>
            <a:t>Clubes</a:t>
          </a:r>
          <a:endParaRPr lang="es-VE" dirty="0"/>
        </a:p>
      </dgm:t>
    </dgm:pt>
    <dgm:pt modelId="{8F8F22E6-2EB4-46BD-BA17-4D0924517F92}" type="parTrans" cxnId="{17F29CC3-7D59-42A2-9485-8260EDCC54CA}">
      <dgm:prSet/>
      <dgm:spPr/>
      <dgm:t>
        <a:bodyPr/>
        <a:lstStyle/>
        <a:p>
          <a:endParaRPr lang="es-VE"/>
        </a:p>
      </dgm:t>
    </dgm:pt>
    <dgm:pt modelId="{9C3E2CA7-FAF2-4338-AEA8-F4874247442B}" type="sibTrans" cxnId="{17F29CC3-7D59-42A2-9485-8260EDCC54CA}">
      <dgm:prSet/>
      <dgm:spPr/>
      <dgm:t>
        <a:bodyPr/>
        <a:lstStyle/>
        <a:p>
          <a:endParaRPr lang="es-VE"/>
        </a:p>
      </dgm:t>
    </dgm:pt>
    <dgm:pt modelId="{BD6BE703-2F76-410A-B052-26BE7A564168}">
      <dgm:prSet phldrT="[Texto]"/>
      <dgm:spPr/>
      <dgm:t>
        <a:bodyPr/>
        <a:lstStyle/>
        <a:p>
          <a:r>
            <a:rPr lang="es-VE" dirty="0" smtClean="0"/>
            <a:t>Ayuda Urbana, Bandas, Grupo de Rescate, XPD</a:t>
          </a:r>
          <a:endParaRPr lang="es-VE" dirty="0"/>
        </a:p>
      </dgm:t>
    </dgm:pt>
    <dgm:pt modelId="{B95F03F9-809F-4BC1-8D66-432676178E1F}" type="parTrans" cxnId="{C8FA6929-FB1E-4050-8F36-A0B0F27B3510}">
      <dgm:prSet/>
      <dgm:spPr/>
      <dgm:t>
        <a:bodyPr/>
        <a:lstStyle/>
        <a:p>
          <a:endParaRPr lang="es-VE"/>
        </a:p>
      </dgm:t>
    </dgm:pt>
    <dgm:pt modelId="{33C588ED-16EC-4389-8E74-F9654D403046}" type="sibTrans" cxnId="{C8FA6929-FB1E-4050-8F36-A0B0F27B3510}">
      <dgm:prSet/>
      <dgm:spPr/>
      <dgm:t>
        <a:bodyPr/>
        <a:lstStyle/>
        <a:p>
          <a:endParaRPr lang="es-VE"/>
        </a:p>
      </dgm:t>
    </dgm:pt>
    <dgm:pt modelId="{010E783C-9369-401E-B2DE-18603C3CC95E}" type="pres">
      <dgm:prSet presAssocID="{A447FEC0-E940-4981-A4D2-8B39DF1D9BF1}" presName="linear" presStyleCnt="0">
        <dgm:presLayoutVars>
          <dgm:dir/>
          <dgm:resizeHandles val="exact"/>
        </dgm:presLayoutVars>
      </dgm:prSet>
      <dgm:spPr/>
      <dgm:t>
        <a:bodyPr/>
        <a:lstStyle/>
        <a:p>
          <a:endParaRPr lang="es-VE"/>
        </a:p>
      </dgm:t>
    </dgm:pt>
    <dgm:pt modelId="{71F180C1-608D-4F38-ABF7-26F62584187B}" type="pres">
      <dgm:prSet presAssocID="{7F4614E9-18CF-43BD-B1CF-4538037AA9B7}" presName="comp" presStyleCnt="0"/>
      <dgm:spPr/>
    </dgm:pt>
    <dgm:pt modelId="{02559345-B963-42DC-9F8A-D46298C16EC8}" type="pres">
      <dgm:prSet presAssocID="{7F4614E9-18CF-43BD-B1CF-4538037AA9B7}" presName="box" presStyleLbl="node1" presStyleIdx="0" presStyleCnt="3"/>
      <dgm:spPr/>
      <dgm:t>
        <a:bodyPr/>
        <a:lstStyle/>
        <a:p>
          <a:endParaRPr lang="es-VE"/>
        </a:p>
      </dgm:t>
    </dgm:pt>
    <dgm:pt modelId="{A7485992-164F-4B2E-AC7E-1868DDC5060C}" type="pres">
      <dgm:prSet presAssocID="{7F4614E9-18CF-43BD-B1CF-4538037AA9B7}"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t>
        <a:bodyPr/>
        <a:lstStyle/>
        <a:p>
          <a:endParaRPr lang="es-VE"/>
        </a:p>
      </dgm:t>
    </dgm:pt>
    <dgm:pt modelId="{2521C5CD-2979-45EF-91C6-2159FE17C588}" type="pres">
      <dgm:prSet presAssocID="{7F4614E9-18CF-43BD-B1CF-4538037AA9B7}" presName="text" presStyleLbl="node1" presStyleIdx="0" presStyleCnt="3">
        <dgm:presLayoutVars>
          <dgm:bulletEnabled val="1"/>
        </dgm:presLayoutVars>
      </dgm:prSet>
      <dgm:spPr/>
      <dgm:t>
        <a:bodyPr/>
        <a:lstStyle/>
        <a:p>
          <a:endParaRPr lang="es-VE"/>
        </a:p>
      </dgm:t>
    </dgm:pt>
    <dgm:pt modelId="{D94AFE0D-4D57-4A21-9D1F-E890AE130925}" type="pres">
      <dgm:prSet presAssocID="{EF5585ED-9CD4-4DD8-9404-16F46584B300}" presName="spacer" presStyleCnt="0"/>
      <dgm:spPr/>
    </dgm:pt>
    <dgm:pt modelId="{44789E25-053E-49CE-A855-A471DEC05E63}" type="pres">
      <dgm:prSet presAssocID="{A9BE7A66-2984-440C-B61B-7DD2742064AC}" presName="comp" presStyleCnt="0"/>
      <dgm:spPr/>
    </dgm:pt>
    <dgm:pt modelId="{BBCC1CE6-D6F2-4E6E-8954-CF8DA6019810}" type="pres">
      <dgm:prSet presAssocID="{A9BE7A66-2984-440C-B61B-7DD2742064AC}" presName="box" presStyleLbl="node1" presStyleIdx="1" presStyleCnt="3"/>
      <dgm:spPr/>
      <dgm:t>
        <a:bodyPr/>
        <a:lstStyle/>
        <a:p>
          <a:endParaRPr lang="es-VE"/>
        </a:p>
      </dgm:t>
    </dgm:pt>
    <dgm:pt modelId="{1FAAAE38-8A79-4457-811A-CBE19A3E511C}" type="pres">
      <dgm:prSet presAssocID="{A9BE7A66-2984-440C-B61B-7DD2742064AC}"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A070353-CF9F-4862-9829-C1C18C04AC0E}" type="pres">
      <dgm:prSet presAssocID="{A9BE7A66-2984-440C-B61B-7DD2742064AC}" presName="text" presStyleLbl="node1" presStyleIdx="1" presStyleCnt="3">
        <dgm:presLayoutVars>
          <dgm:bulletEnabled val="1"/>
        </dgm:presLayoutVars>
      </dgm:prSet>
      <dgm:spPr/>
      <dgm:t>
        <a:bodyPr/>
        <a:lstStyle/>
        <a:p>
          <a:endParaRPr lang="es-VE"/>
        </a:p>
      </dgm:t>
    </dgm:pt>
    <dgm:pt modelId="{1E8E2E13-B026-4A75-9D6C-2868EBD2559A}" type="pres">
      <dgm:prSet presAssocID="{48EB3552-E05A-41CC-8272-671B36FA331D}" presName="spacer" presStyleCnt="0"/>
      <dgm:spPr/>
    </dgm:pt>
    <dgm:pt modelId="{3F62E83B-E49C-475A-A6F1-E85773D23DBF}" type="pres">
      <dgm:prSet presAssocID="{836D01E8-64B9-4CEE-985C-C71FB3AB99CF}" presName="comp" presStyleCnt="0"/>
      <dgm:spPr/>
    </dgm:pt>
    <dgm:pt modelId="{00EAF37F-6872-471A-A078-477D9E9E0339}" type="pres">
      <dgm:prSet presAssocID="{836D01E8-64B9-4CEE-985C-C71FB3AB99CF}" presName="box" presStyleLbl="node1" presStyleIdx="2" presStyleCnt="3"/>
      <dgm:spPr/>
      <dgm:t>
        <a:bodyPr/>
        <a:lstStyle/>
        <a:p>
          <a:endParaRPr lang="es-VE"/>
        </a:p>
      </dgm:t>
    </dgm:pt>
    <dgm:pt modelId="{40712FE0-28B5-4E8C-9525-6666E7761DE8}" type="pres">
      <dgm:prSet presAssocID="{836D01E8-64B9-4CEE-985C-C71FB3AB99CF}"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296A6CE5-CA9E-4778-806F-4E258E4F670C}" type="pres">
      <dgm:prSet presAssocID="{836D01E8-64B9-4CEE-985C-C71FB3AB99CF}" presName="text" presStyleLbl="node1" presStyleIdx="2" presStyleCnt="3">
        <dgm:presLayoutVars>
          <dgm:bulletEnabled val="1"/>
        </dgm:presLayoutVars>
      </dgm:prSet>
      <dgm:spPr/>
      <dgm:t>
        <a:bodyPr/>
        <a:lstStyle/>
        <a:p>
          <a:endParaRPr lang="es-VE"/>
        </a:p>
      </dgm:t>
    </dgm:pt>
  </dgm:ptLst>
  <dgm:cxnLst>
    <dgm:cxn modelId="{92BB31DB-7B6E-42DE-87E0-787C12F79FD6}" type="presOf" srcId="{509B1C8F-62AF-4C65-A8E0-E3D3A928BEE8}" destId="{BBCC1CE6-D6F2-4E6E-8954-CF8DA6019810}" srcOrd="0" destOrd="1" presId="urn:microsoft.com/office/officeart/2005/8/layout/vList4"/>
    <dgm:cxn modelId="{C1D0B2A7-5144-4B34-9B48-EFFCDD36845B}" type="presOf" srcId="{A9BE7A66-2984-440C-B61B-7DD2742064AC}" destId="{BBCC1CE6-D6F2-4E6E-8954-CF8DA6019810}" srcOrd="0" destOrd="0" presId="urn:microsoft.com/office/officeart/2005/8/layout/vList4"/>
    <dgm:cxn modelId="{7D1CE261-F77F-426B-892C-86F48F1C8F60}" srcId="{A447FEC0-E940-4981-A4D2-8B39DF1D9BF1}" destId="{A9BE7A66-2984-440C-B61B-7DD2742064AC}" srcOrd="1" destOrd="0" parTransId="{E8D10E09-8DB2-45F3-9CC2-8719B88B26B4}" sibTransId="{48EB3552-E05A-41CC-8272-671B36FA331D}"/>
    <dgm:cxn modelId="{C8FA6929-FB1E-4050-8F36-A0B0F27B3510}" srcId="{836D01E8-64B9-4CEE-985C-C71FB3AB99CF}" destId="{BD6BE703-2F76-410A-B052-26BE7A564168}" srcOrd="1" destOrd="0" parTransId="{B95F03F9-809F-4BC1-8D66-432676178E1F}" sibTransId="{33C588ED-16EC-4389-8E74-F9654D403046}"/>
    <dgm:cxn modelId="{545B7955-D8FB-4A44-88B2-01FBB71D7BF9}" type="presOf" srcId="{D3C3AFF3-157F-4DEE-B32A-05114D44B333}" destId="{6A070353-CF9F-4862-9829-C1C18C04AC0E}" srcOrd="1" destOrd="2" presId="urn:microsoft.com/office/officeart/2005/8/layout/vList4"/>
    <dgm:cxn modelId="{E0FF6321-564D-46F6-9BD2-9D3E665D6BB1}" srcId="{7F4614E9-18CF-43BD-B1CF-4538037AA9B7}" destId="{AD5E67D6-100B-4097-A0DE-EA78AF04EA56}" srcOrd="0" destOrd="0" parTransId="{BCD96D9C-9CCA-48A4-AD75-2ECCEE197179}" sibTransId="{77229511-B626-465C-A8B2-80830DEEF2D1}"/>
    <dgm:cxn modelId="{FB433A3B-99C3-4191-A4FE-99D5BEE4E5C9}" srcId="{A447FEC0-E940-4981-A4D2-8B39DF1D9BF1}" destId="{836D01E8-64B9-4CEE-985C-C71FB3AB99CF}" srcOrd="2" destOrd="0" parTransId="{0CD61C11-40CF-4507-89A3-65A6CEA1BBEA}" sibTransId="{2D314229-0901-4C91-996C-F894A17A8ABE}"/>
    <dgm:cxn modelId="{393CDF1F-EF9E-4D23-B3C3-417FFB8856C0}" srcId="{A9BE7A66-2984-440C-B61B-7DD2742064AC}" destId="{509B1C8F-62AF-4C65-A8E0-E3D3A928BEE8}" srcOrd="0" destOrd="0" parTransId="{D70DBB60-3FE9-4592-A54A-993BFDA6C546}" sibTransId="{10EA269F-6634-426B-B4F5-18820334FBB5}"/>
    <dgm:cxn modelId="{60E47CA1-7FE0-42F5-B8FD-B3F406856205}" srcId="{7F4614E9-18CF-43BD-B1CF-4538037AA9B7}" destId="{FB7A9142-BB6C-4CF5-AF57-9E4FFA15A2B9}" srcOrd="1" destOrd="0" parTransId="{02FF6305-3D08-46CC-89AD-23680A10D33E}" sibTransId="{5D13E157-E97E-4524-9A66-D7728B6C0FA7}"/>
    <dgm:cxn modelId="{A3BA7FE6-3AD2-49FB-8D3E-04FFAF03AC22}" type="presOf" srcId="{836D01E8-64B9-4CEE-985C-C71FB3AB99CF}" destId="{00EAF37F-6872-471A-A078-477D9E9E0339}" srcOrd="0" destOrd="0" presId="urn:microsoft.com/office/officeart/2005/8/layout/vList4"/>
    <dgm:cxn modelId="{592372D9-16E5-4E7E-895B-AF82731514B2}" srcId="{A447FEC0-E940-4981-A4D2-8B39DF1D9BF1}" destId="{7F4614E9-18CF-43BD-B1CF-4538037AA9B7}" srcOrd="0" destOrd="0" parTransId="{553A6B2A-D0CA-4B3A-B7FD-C9DD189D8892}" sibTransId="{EF5585ED-9CD4-4DD8-9404-16F46584B300}"/>
    <dgm:cxn modelId="{F236F6FE-E3C7-42E9-A705-4617EAFD14F3}" type="presOf" srcId="{D3C3AFF3-157F-4DEE-B32A-05114D44B333}" destId="{BBCC1CE6-D6F2-4E6E-8954-CF8DA6019810}" srcOrd="0" destOrd="2" presId="urn:microsoft.com/office/officeart/2005/8/layout/vList4"/>
    <dgm:cxn modelId="{D7F68E8A-6598-4C9B-A102-890719DF3346}" type="presOf" srcId="{AD5E67D6-100B-4097-A0DE-EA78AF04EA56}" destId="{2521C5CD-2979-45EF-91C6-2159FE17C588}" srcOrd="1" destOrd="1" presId="urn:microsoft.com/office/officeart/2005/8/layout/vList4"/>
    <dgm:cxn modelId="{17F29CC3-7D59-42A2-9485-8260EDCC54CA}" srcId="{836D01E8-64B9-4CEE-985C-C71FB3AB99CF}" destId="{3D9957EA-ED87-469E-9685-7F7D0B864938}" srcOrd="0" destOrd="0" parTransId="{8F8F22E6-2EB4-46BD-BA17-4D0924517F92}" sibTransId="{9C3E2CA7-FAF2-4338-AEA8-F4874247442B}"/>
    <dgm:cxn modelId="{575EA3F0-8A27-464E-9B5B-6293ED332934}" srcId="{A9BE7A66-2984-440C-B61B-7DD2742064AC}" destId="{D3C3AFF3-157F-4DEE-B32A-05114D44B333}" srcOrd="1" destOrd="0" parTransId="{13EF7C13-4766-4874-8CBE-20CB26A041A4}" sibTransId="{E56BCCF1-FA0E-4529-AD8D-E5037E6CEB74}"/>
    <dgm:cxn modelId="{F6DACF1F-A3CB-4604-86A4-10048DF602C8}" type="presOf" srcId="{A9BE7A66-2984-440C-B61B-7DD2742064AC}" destId="{6A070353-CF9F-4862-9829-C1C18C04AC0E}" srcOrd="1" destOrd="0" presId="urn:microsoft.com/office/officeart/2005/8/layout/vList4"/>
    <dgm:cxn modelId="{10D7113D-D2D5-42AA-B039-DAE57FA50A11}" type="presOf" srcId="{BD6BE703-2F76-410A-B052-26BE7A564168}" destId="{296A6CE5-CA9E-4778-806F-4E258E4F670C}" srcOrd="1" destOrd="2" presId="urn:microsoft.com/office/officeart/2005/8/layout/vList4"/>
    <dgm:cxn modelId="{2492AF27-BC21-4F17-85D7-81BC486DEE9B}" type="presOf" srcId="{AD5E67D6-100B-4097-A0DE-EA78AF04EA56}" destId="{02559345-B963-42DC-9F8A-D46298C16EC8}" srcOrd="0" destOrd="1" presId="urn:microsoft.com/office/officeart/2005/8/layout/vList4"/>
    <dgm:cxn modelId="{C5F97749-D69F-45BC-A6CB-EBFAFA269F32}" type="presOf" srcId="{509B1C8F-62AF-4C65-A8E0-E3D3A928BEE8}" destId="{6A070353-CF9F-4862-9829-C1C18C04AC0E}" srcOrd="1" destOrd="1" presId="urn:microsoft.com/office/officeart/2005/8/layout/vList4"/>
    <dgm:cxn modelId="{4F67F864-0124-4163-A18B-CAE1E536FFB0}" type="presOf" srcId="{FB7A9142-BB6C-4CF5-AF57-9E4FFA15A2B9}" destId="{02559345-B963-42DC-9F8A-D46298C16EC8}" srcOrd="0" destOrd="2" presId="urn:microsoft.com/office/officeart/2005/8/layout/vList4"/>
    <dgm:cxn modelId="{5995A88A-5D7D-4D0A-BCF0-A6BE9077BBA2}" type="presOf" srcId="{FB7A9142-BB6C-4CF5-AF57-9E4FFA15A2B9}" destId="{2521C5CD-2979-45EF-91C6-2159FE17C588}" srcOrd="1" destOrd="2" presId="urn:microsoft.com/office/officeart/2005/8/layout/vList4"/>
    <dgm:cxn modelId="{102CB353-A853-4410-B5CF-DF6269D5AE49}" type="presOf" srcId="{7F4614E9-18CF-43BD-B1CF-4538037AA9B7}" destId="{02559345-B963-42DC-9F8A-D46298C16EC8}" srcOrd="0" destOrd="0" presId="urn:microsoft.com/office/officeart/2005/8/layout/vList4"/>
    <dgm:cxn modelId="{771108C8-1658-430C-9163-A66FBFBD2526}" type="presOf" srcId="{A447FEC0-E940-4981-A4D2-8B39DF1D9BF1}" destId="{010E783C-9369-401E-B2DE-18603C3CC95E}" srcOrd="0" destOrd="0" presId="urn:microsoft.com/office/officeart/2005/8/layout/vList4"/>
    <dgm:cxn modelId="{E0801B24-3B29-4EF8-B7F9-8A5278B3AD34}" type="presOf" srcId="{836D01E8-64B9-4CEE-985C-C71FB3AB99CF}" destId="{296A6CE5-CA9E-4778-806F-4E258E4F670C}" srcOrd="1" destOrd="0" presId="urn:microsoft.com/office/officeart/2005/8/layout/vList4"/>
    <dgm:cxn modelId="{F9C5EA9F-D94A-453E-A435-8B2A60D62AED}" type="presOf" srcId="{BD6BE703-2F76-410A-B052-26BE7A564168}" destId="{00EAF37F-6872-471A-A078-477D9E9E0339}" srcOrd="0" destOrd="2" presId="urn:microsoft.com/office/officeart/2005/8/layout/vList4"/>
    <dgm:cxn modelId="{DEA829E9-E0DB-40CA-8D7C-DE5318A1569A}" type="presOf" srcId="{3D9957EA-ED87-469E-9685-7F7D0B864938}" destId="{00EAF37F-6872-471A-A078-477D9E9E0339}" srcOrd="0" destOrd="1" presId="urn:microsoft.com/office/officeart/2005/8/layout/vList4"/>
    <dgm:cxn modelId="{0CD474A2-477F-4551-BE89-5A1D600C1CB1}" type="presOf" srcId="{3D9957EA-ED87-469E-9685-7F7D0B864938}" destId="{296A6CE5-CA9E-4778-806F-4E258E4F670C}" srcOrd="1" destOrd="1" presId="urn:microsoft.com/office/officeart/2005/8/layout/vList4"/>
    <dgm:cxn modelId="{4603C3CB-F521-4C48-A85F-9D9F67BC5A83}" type="presOf" srcId="{7F4614E9-18CF-43BD-B1CF-4538037AA9B7}" destId="{2521C5CD-2979-45EF-91C6-2159FE17C588}" srcOrd="1" destOrd="0" presId="urn:microsoft.com/office/officeart/2005/8/layout/vList4"/>
    <dgm:cxn modelId="{0B5A54CC-7F73-4E0C-B584-86B1E5ABC4AF}" type="presParOf" srcId="{010E783C-9369-401E-B2DE-18603C3CC95E}" destId="{71F180C1-608D-4F38-ABF7-26F62584187B}" srcOrd="0" destOrd="0" presId="urn:microsoft.com/office/officeart/2005/8/layout/vList4"/>
    <dgm:cxn modelId="{47EE5F2E-2D79-4555-A19F-4FC99F6DB79C}" type="presParOf" srcId="{71F180C1-608D-4F38-ABF7-26F62584187B}" destId="{02559345-B963-42DC-9F8A-D46298C16EC8}" srcOrd="0" destOrd="0" presId="urn:microsoft.com/office/officeart/2005/8/layout/vList4"/>
    <dgm:cxn modelId="{01432163-80F3-42D5-AA60-8FD263463996}" type="presParOf" srcId="{71F180C1-608D-4F38-ABF7-26F62584187B}" destId="{A7485992-164F-4B2E-AC7E-1868DDC5060C}" srcOrd="1" destOrd="0" presId="urn:microsoft.com/office/officeart/2005/8/layout/vList4"/>
    <dgm:cxn modelId="{567F1BF1-45B6-490B-B054-B32D8E6270C8}" type="presParOf" srcId="{71F180C1-608D-4F38-ABF7-26F62584187B}" destId="{2521C5CD-2979-45EF-91C6-2159FE17C588}" srcOrd="2" destOrd="0" presId="urn:microsoft.com/office/officeart/2005/8/layout/vList4"/>
    <dgm:cxn modelId="{7D75A07D-A7B0-458F-9771-002AB1F922E0}" type="presParOf" srcId="{010E783C-9369-401E-B2DE-18603C3CC95E}" destId="{D94AFE0D-4D57-4A21-9D1F-E890AE130925}" srcOrd="1" destOrd="0" presId="urn:microsoft.com/office/officeart/2005/8/layout/vList4"/>
    <dgm:cxn modelId="{182CF4B5-D855-45A4-946C-7774505F69DB}" type="presParOf" srcId="{010E783C-9369-401E-B2DE-18603C3CC95E}" destId="{44789E25-053E-49CE-A855-A471DEC05E63}" srcOrd="2" destOrd="0" presId="urn:microsoft.com/office/officeart/2005/8/layout/vList4"/>
    <dgm:cxn modelId="{C204BB38-7631-4BD4-8116-F597D4E0E3B6}" type="presParOf" srcId="{44789E25-053E-49CE-A855-A471DEC05E63}" destId="{BBCC1CE6-D6F2-4E6E-8954-CF8DA6019810}" srcOrd="0" destOrd="0" presId="urn:microsoft.com/office/officeart/2005/8/layout/vList4"/>
    <dgm:cxn modelId="{5D1ACC61-3183-4B3A-908E-49296C1B0E8B}" type="presParOf" srcId="{44789E25-053E-49CE-A855-A471DEC05E63}" destId="{1FAAAE38-8A79-4457-811A-CBE19A3E511C}" srcOrd="1" destOrd="0" presId="urn:microsoft.com/office/officeart/2005/8/layout/vList4"/>
    <dgm:cxn modelId="{BF687E42-C64B-4F02-B942-9BBCBFAF6810}" type="presParOf" srcId="{44789E25-053E-49CE-A855-A471DEC05E63}" destId="{6A070353-CF9F-4862-9829-C1C18C04AC0E}" srcOrd="2" destOrd="0" presId="urn:microsoft.com/office/officeart/2005/8/layout/vList4"/>
    <dgm:cxn modelId="{745CF26B-164C-42CB-882F-708E72522C75}" type="presParOf" srcId="{010E783C-9369-401E-B2DE-18603C3CC95E}" destId="{1E8E2E13-B026-4A75-9D6C-2868EBD2559A}" srcOrd="3" destOrd="0" presId="urn:microsoft.com/office/officeart/2005/8/layout/vList4"/>
    <dgm:cxn modelId="{B160E3A6-E752-4328-B947-46AD2F005E10}" type="presParOf" srcId="{010E783C-9369-401E-B2DE-18603C3CC95E}" destId="{3F62E83B-E49C-475A-A6F1-E85773D23DBF}" srcOrd="4" destOrd="0" presId="urn:microsoft.com/office/officeart/2005/8/layout/vList4"/>
    <dgm:cxn modelId="{24FE57BF-5801-4A9E-89DA-F4D903D9C12A}" type="presParOf" srcId="{3F62E83B-E49C-475A-A6F1-E85773D23DBF}" destId="{00EAF37F-6872-471A-A078-477D9E9E0339}" srcOrd="0" destOrd="0" presId="urn:microsoft.com/office/officeart/2005/8/layout/vList4"/>
    <dgm:cxn modelId="{7F5ABEA7-929F-4D3C-9527-CF1E1F75EA7E}" type="presParOf" srcId="{3F62E83B-E49C-475A-A6F1-E85773D23DBF}" destId="{40712FE0-28B5-4E8C-9525-6666E7761DE8}" srcOrd="1" destOrd="0" presId="urn:microsoft.com/office/officeart/2005/8/layout/vList4"/>
    <dgm:cxn modelId="{08609ACE-2E65-477D-915D-79A07FBF8F3F}" type="presParOf" srcId="{3F62E83B-E49C-475A-A6F1-E85773D23DBF}" destId="{296A6CE5-CA9E-4778-806F-4E258E4F670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F7EF9-D655-4EB7-B40B-4D23A98F16F3}">
      <dsp:nvSpPr>
        <dsp:cNvPr id="0" name=""/>
        <dsp:cNvSpPr/>
      </dsp:nvSpPr>
      <dsp:spPr>
        <a:xfrm>
          <a:off x="1238418" y="2251527"/>
          <a:ext cx="2133021" cy="969553"/>
        </a:xfrm>
        <a:prstGeom prst="roundRect">
          <a:avLst>
            <a:gd name="adj" fmla="val 100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VE" sz="2300" kern="1200" dirty="0" smtClean="0"/>
            <a:t>Director</a:t>
          </a:r>
          <a:endParaRPr lang="es-VE" sz="2300" kern="1200" dirty="0"/>
        </a:p>
      </dsp:txBody>
      <dsp:txXfrm>
        <a:off x="1266815" y="2279924"/>
        <a:ext cx="2076227" cy="912759"/>
      </dsp:txXfrm>
    </dsp:sp>
    <dsp:sp modelId="{1DA58351-6526-41A3-8E57-EFBDCD7ADCC9}">
      <dsp:nvSpPr>
        <dsp:cNvPr id="0" name=""/>
        <dsp:cNvSpPr/>
      </dsp:nvSpPr>
      <dsp:spPr>
        <a:xfrm rot="17692822">
          <a:off x="2925523" y="2024649"/>
          <a:ext cx="1539567" cy="26630"/>
        </a:xfrm>
        <a:custGeom>
          <a:avLst/>
          <a:gdLst/>
          <a:ahLst/>
          <a:cxnLst/>
          <a:rect l="0" t="0" r="0" b="0"/>
          <a:pathLst>
            <a:path>
              <a:moveTo>
                <a:pt x="0" y="13315"/>
              </a:moveTo>
              <a:lnTo>
                <a:pt x="1539567" y="13315"/>
              </a:lnTo>
            </a:path>
          </a:pathLst>
        </a:custGeom>
        <a:noFill/>
        <a:ln w="1905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3656818" y="1999476"/>
        <a:ext cx="76978" cy="76978"/>
      </dsp:txXfrm>
    </dsp:sp>
    <dsp:sp modelId="{B68F4BF4-DC54-40F0-91C2-D46F64437833}">
      <dsp:nvSpPr>
        <dsp:cNvPr id="0" name=""/>
        <dsp:cNvSpPr/>
      </dsp:nvSpPr>
      <dsp:spPr>
        <a:xfrm>
          <a:off x="4019174" y="934792"/>
          <a:ext cx="1619336" cy="809668"/>
        </a:xfrm>
        <a:prstGeom prst="roundRect">
          <a:avLst>
            <a:gd name="adj" fmla="val 10000"/>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VE" sz="2300" kern="1200" dirty="0" smtClean="0"/>
            <a:t>Sub-</a:t>
          </a:r>
          <a:r>
            <a:rPr lang="es-VE" sz="2300" kern="1200" dirty="0" err="1" smtClean="0"/>
            <a:t>Dir</a:t>
          </a:r>
          <a:endParaRPr lang="es-VE" sz="2300" kern="1200" dirty="0"/>
        </a:p>
      </dsp:txBody>
      <dsp:txXfrm>
        <a:off x="4042888" y="958506"/>
        <a:ext cx="1571908" cy="762240"/>
      </dsp:txXfrm>
    </dsp:sp>
    <dsp:sp modelId="{5C705336-D678-41E5-AB66-8CEF0E693623}">
      <dsp:nvSpPr>
        <dsp:cNvPr id="0" name=""/>
        <dsp:cNvSpPr/>
      </dsp:nvSpPr>
      <dsp:spPr>
        <a:xfrm rot="18289469">
          <a:off x="5395249" y="860751"/>
          <a:ext cx="1134257" cy="26630"/>
        </a:xfrm>
        <a:custGeom>
          <a:avLst/>
          <a:gdLst/>
          <a:ahLst/>
          <a:cxnLst/>
          <a:rect l="0" t="0" r="0" b="0"/>
          <a:pathLst>
            <a:path>
              <a:moveTo>
                <a:pt x="0" y="13315"/>
              </a:moveTo>
              <a:lnTo>
                <a:pt x="1134257" y="13315"/>
              </a:lnTo>
            </a:path>
          </a:pathLst>
        </a:custGeom>
        <a:noFill/>
        <a:ln w="190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5934021" y="845710"/>
        <a:ext cx="56712" cy="56712"/>
      </dsp:txXfrm>
    </dsp:sp>
    <dsp:sp modelId="{2ABC7736-F4FB-495E-B619-D2DEA9038E54}">
      <dsp:nvSpPr>
        <dsp:cNvPr id="0" name=""/>
        <dsp:cNvSpPr/>
      </dsp:nvSpPr>
      <dsp:spPr>
        <a:xfrm>
          <a:off x="6286245" y="3674"/>
          <a:ext cx="1619336" cy="809668"/>
        </a:xfrm>
        <a:prstGeom prst="roundRect">
          <a:avLst>
            <a:gd name="adj" fmla="val 1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VE" sz="2300" kern="1200" dirty="0" smtClean="0"/>
            <a:t>Clubes</a:t>
          </a:r>
          <a:endParaRPr lang="es-VE" sz="2300" kern="1200" dirty="0"/>
        </a:p>
      </dsp:txBody>
      <dsp:txXfrm>
        <a:off x="6309959" y="27388"/>
        <a:ext cx="1571908" cy="762240"/>
      </dsp:txXfrm>
    </dsp:sp>
    <dsp:sp modelId="{AC1F96A6-D1BE-49CC-9E8C-416936A2EF10}">
      <dsp:nvSpPr>
        <dsp:cNvPr id="0" name=""/>
        <dsp:cNvSpPr/>
      </dsp:nvSpPr>
      <dsp:spPr>
        <a:xfrm>
          <a:off x="5638510" y="1326311"/>
          <a:ext cx="647734" cy="26630"/>
        </a:xfrm>
        <a:custGeom>
          <a:avLst/>
          <a:gdLst/>
          <a:ahLst/>
          <a:cxnLst/>
          <a:rect l="0" t="0" r="0" b="0"/>
          <a:pathLst>
            <a:path>
              <a:moveTo>
                <a:pt x="0" y="13315"/>
              </a:moveTo>
              <a:lnTo>
                <a:pt x="647734" y="13315"/>
              </a:lnTo>
            </a:path>
          </a:pathLst>
        </a:custGeom>
        <a:noFill/>
        <a:ln w="190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5946184" y="1323433"/>
        <a:ext cx="32386" cy="32386"/>
      </dsp:txXfrm>
    </dsp:sp>
    <dsp:sp modelId="{655427A1-7F00-49F9-A67C-5C4F9AD04104}">
      <dsp:nvSpPr>
        <dsp:cNvPr id="0" name=""/>
        <dsp:cNvSpPr/>
      </dsp:nvSpPr>
      <dsp:spPr>
        <a:xfrm>
          <a:off x="6286245" y="934792"/>
          <a:ext cx="1619336" cy="809668"/>
        </a:xfrm>
        <a:prstGeom prst="roundRect">
          <a:avLst>
            <a:gd name="adj" fmla="val 1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VE" sz="2300" kern="1200" dirty="0" smtClean="0"/>
            <a:t>GPSS</a:t>
          </a:r>
          <a:endParaRPr lang="es-VE" sz="2300" kern="1200" dirty="0"/>
        </a:p>
      </dsp:txBody>
      <dsp:txXfrm>
        <a:off x="6309959" y="958506"/>
        <a:ext cx="1571908" cy="762240"/>
      </dsp:txXfrm>
    </dsp:sp>
    <dsp:sp modelId="{292C7CFE-AAB5-4A08-814A-844B416E6F54}">
      <dsp:nvSpPr>
        <dsp:cNvPr id="0" name=""/>
        <dsp:cNvSpPr/>
      </dsp:nvSpPr>
      <dsp:spPr>
        <a:xfrm rot="3310531">
          <a:off x="5395249" y="1791870"/>
          <a:ext cx="1134257" cy="26630"/>
        </a:xfrm>
        <a:custGeom>
          <a:avLst/>
          <a:gdLst/>
          <a:ahLst/>
          <a:cxnLst/>
          <a:rect l="0" t="0" r="0" b="0"/>
          <a:pathLst>
            <a:path>
              <a:moveTo>
                <a:pt x="0" y="13315"/>
              </a:moveTo>
              <a:lnTo>
                <a:pt x="1134257" y="13315"/>
              </a:lnTo>
            </a:path>
          </a:pathLst>
        </a:custGeom>
        <a:noFill/>
        <a:ln w="190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5934021" y="1776829"/>
        <a:ext cx="56712" cy="56712"/>
      </dsp:txXfrm>
    </dsp:sp>
    <dsp:sp modelId="{5F4ED818-BD88-4559-89E4-44448F009639}">
      <dsp:nvSpPr>
        <dsp:cNvPr id="0" name=""/>
        <dsp:cNvSpPr/>
      </dsp:nvSpPr>
      <dsp:spPr>
        <a:xfrm>
          <a:off x="6286245" y="1865910"/>
          <a:ext cx="1619336" cy="809668"/>
        </a:xfrm>
        <a:prstGeom prst="roundRect">
          <a:avLst>
            <a:gd name="adj" fmla="val 1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VE" sz="2300" kern="1200" dirty="0" smtClean="0"/>
            <a:t>Música</a:t>
          </a:r>
        </a:p>
        <a:p>
          <a:pPr lvl="0" algn="ctr" defTabSz="1022350">
            <a:lnSpc>
              <a:spcPct val="90000"/>
            </a:lnSpc>
            <a:spcBef>
              <a:spcPct val="0"/>
            </a:spcBef>
            <a:spcAft>
              <a:spcPct val="35000"/>
            </a:spcAft>
          </a:pPr>
          <a:r>
            <a:rPr lang="es-VE" sz="2300" kern="1200" dirty="0" smtClean="0"/>
            <a:t>Educación</a:t>
          </a:r>
          <a:endParaRPr lang="es-VE" sz="2300" kern="1200" dirty="0"/>
        </a:p>
      </dsp:txBody>
      <dsp:txXfrm>
        <a:off x="6309959" y="1889624"/>
        <a:ext cx="1571908" cy="762240"/>
      </dsp:txXfrm>
    </dsp:sp>
    <dsp:sp modelId="{160EC791-04E6-4254-8FE9-EE1D6588FFDD}">
      <dsp:nvSpPr>
        <dsp:cNvPr id="0" name=""/>
        <dsp:cNvSpPr/>
      </dsp:nvSpPr>
      <dsp:spPr>
        <a:xfrm rot="3907178">
          <a:off x="2925523" y="3421327"/>
          <a:ext cx="1539567" cy="26630"/>
        </a:xfrm>
        <a:custGeom>
          <a:avLst/>
          <a:gdLst/>
          <a:ahLst/>
          <a:cxnLst/>
          <a:rect l="0" t="0" r="0" b="0"/>
          <a:pathLst>
            <a:path>
              <a:moveTo>
                <a:pt x="0" y="13315"/>
              </a:moveTo>
              <a:lnTo>
                <a:pt x="1539567" y="13315"/>
              </a:lnTo>
            </a:path>
          </a:pathLst>
        </a:custGeom>
        <a:noFill/>
        <a:ln w="1905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3656818" y="3396153"/>
        <a:ext cx="76978" cy="76978"/>
      </dsp:txXfrm>
    </dsp:sp>
    <dsp:sp modelId="{3E22749E-0724-4AAF-845F-BADED291ECCA}">
      <dsp:nvSpPr>
        <dsp:cNvPr id="0" name=""/>
        <dsp:cNvSpPr/>
      </dsp:nvSpPr>
      <dsp:spPr>
        <a:xfrm>
          <a:off x="4019174" y="3728147"/>
          <a:ext cx="1619336" cy="809668"/>
        </a:xfrm>
        <a:prstGeom prst="roundRect">
          <a:avLst>
            <a:gd name="adj" fmla="val 10000"/>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VE" sz="2300" kern="1200" dirty="0" err="1" smtClean="0"/>
            <a:t>Secret</a:t>
          </a:r>
          <a:endParaRPr lang="es-VE" sz="2300" kern="1200" dirty="0"/>
        </a:p>
      </dsp:txBody>
      <dsp:txXfrm>
        <a:off x="4042888" y="3751861"/>
        <a:ext cx="1571908" cy="762240"/>
      </dsp:txXfrm>
    </dsp:sp>
    <dsp:sp modelId="{3CAB9D44-5308-440E-8320-A2B6CAEC985C}">
      <dsp:nvSpPr>
        <dsp:cNvPr id="0" name=""/>
        <dsp:cNvSpPr/>
      </dsp:nvSpPr>
      <dsp:spPr>
        <a:xfrm rot="18289469">
          <a:off x="5395249" y="3654106"/>
          <a:ext cx="1134257" cy="26630"/>
        </a:xfrm>
        <a:custGeom>
          <a:avLst/>
          <a:gdLst/>
          <a:ahLst/>
          <a:cxnLst/>
          <a:rect l="0" t="0" r="0" b="0"/>
          <a:pathLst>
            <a:path>
              <a:moveTo>
                <a:pt x="0" y="13315"/>
              </a:moveTo>
              <a:lnTo>
                <a:pt x="1134257" y="13315"/>
              </a:lnTo>
            </a:path>
          </a:pathLst>
        </a:custGeom>
        <a:noFill/>
        <a:ln w="190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5934021" y="3639065"/>
        <a:ext cx="56712" cy="56712"/>
      </dsp:txXfrm>
    </dsp:sp>
    <dsp:sp modelId="{F7792846-D91E-4BB3-89BF-538CCAF0D706}">
      <dsp:nvSpPr>
        <dsp:cNvPr id="0" name=""/>
        <dsp:cNvSpPr/>
      </dsp:nvSpPr>
      <dsp:spPr>
        <a:xfrm>
          <a:off x="6286245" y="2797029"/>
          <a:ext cx="1619336" cy="809668"/>
        </a:xfrm>
        <a:prstGeom prst="roundRect">
          <a:avLst>
            <a:gd name="adj" fmla="val 1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VE" sz="2300" kern="1200" dirty="0" smtClean="0"/>
            <a:t>Sociales</a:t>
          </a:r>
          <a:endParaRPr lang="es-VE" sz="2300" kern="1200" dirty="0"/>
        </a:p>
      </dsp:txBody>
      <dsp:txXfrm>
        <a:off x="6309959" y="2820743"/>
        <a:ext cx="1571908" cy="762240"/>
      </dsp:txXfrm>
    </dsp:sp>
    <dsp:sp modelId="{8D562606-2029-4A08-A902-7ADE6AFAD65A}">
      <dsp:nvSpPr>
        <dsp:cNvPr id="0" name=""/>
        <dsp:cNvSpPr/>
      </dsp:nvSpPr>
      <dsp:spPr>
        <a:xfrm>
          <a:off x="5638510" y="4119666"/>
          <a:ext cx="647734" cy="26630"/>
        </a:xfrm>
        <a:custGeom>
          <a:avLst/>
          <a:gdLst/>
          <a:ahLst/>
          <a:cxnLst/>
          <a:rect l="0" t="0" r="0" b="0"/>
          <a:pathLst>
            <a:path>
              <a:moveTo>
                <a:pt x="0" y="13315"/>
              </a:moveTo>
              <a:lnTo>
                <a:pt x="647734" y="13315"/>
              </a:lnTo>
            </a:path>
          </a:pathLst>
        </a:custGeom>
        <a:noFill/>
        <a:ln w="190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5946184" y="4116788"/>
        <a:ext cx="32386" cy="32386"/>
      </dsp:txXfrm>
    </dsp:sp>
    <dsp:sp modelId="{B62E162E-C555-4DF5-92E9-93D35D24DE7E}">
      <dsp:nvSpPr>
        <dsp:cNvPr id="0" name=""/>
        <dsp:cNvSpPr/>
      </dsp:nvSpPr>
      <dsp:spPr>
        <a:xfrm>
          <a:off x="6286245" y="3728147"/>
          <a:ext cx="1619336" cy="809668"/>
        </a:xfrm>
        <a:prstGeom prst="roundRect">
          <a:avLst>
            <a:gd name="adj" fmla="val 1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VE" sz="2300" kern="1200" dirty="0" smtClean="0"/>
            <a:t>Capellán</a:t>
          </a:r>
          <a:endParaRPr lang="es-VE" sz="2300" kern="1200" dirty="0"/>
        </a:p>
      </dsp:txBody>
      <dsp:txXfrm>
        <a:off x="6309959" y="3751861"/>
        <a:ext cx="1571908" cy="762240"/>
      </dsp:txXfrm>
    </dsp:sp>
    <dsp:sp modelId="{C393AC4D-ED98-4666-9102-421D5495E789}">
      <dsp:nvSpPr>
        <dsp:cNvPr id="0" name=""/>
        <dsp:cNvSpPr/>
      </dsp:nvSpPr>
      <dsp:spPr>
        <a:xfrm rot="3310531">
          <a:off x="5395249" y="4585225"/>
          <a:ext cx="1134257" cy="26630"/>
        </a:xfrm>
        <a:custGeom>
          <a:avLst/>
          <a:gdLst/>
          <a:ahLst/>
          <a:cxnLst/>
          <a:rect l="0" t="0" r="0" b="0"/>
          <a:pathLst>
            <a:path>
              <a:moveTo>
                <a:pt x="0" y="13315"/>
              </a:moveTo>
              <a:lnTo>
                <a:pt x="1134257" y="13315"/>
              </a:lnTo>
            </a:path>
          </a:pathLst>
        </a:custGeom>
        <a:noFill/>
        <a:ln w="1905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5934021" y="4570184"/>
        <a:ext cx="56712" cy="56712"/>
      </dsp:txXfrm>
    </dsp:sp>
    <dsp:sp modelId="{241E8128-1E3E-4CAE-9194-6DFCB2C02EC7}">
      <dsp:nvSpPr>
        <dsp:cNvPr id="0" name=""/>
        <dsp:cNvSpPr/>
      </dsp:nvSpPr>
      <dsp:spPr>
        <a:xfrm>
          <a:off x="6286245" y="4659265"/>
          <a:ext cx="1619336" cy="809668"/>
        </a:xfrm>
        <a:prstGeom prst="roundRect">
          <a:avLst>
            <a:gd name="adj" fmla="val 1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VE" sz="2300" kern="1200" dirty="0" smtClean="0"/>
            <a:t>Anciano </a:t>
          </a:r>
          <a:r>
            <a:rPr lang="es-VE" sz="2300" kern="1200" dirty="0" err="1" smtClean="0"/>
            <a:t>Consj</a:t>
          </a:r>
          <a:endParaRPr lang="es-VE" sz="2300" kern="1200" dirty="0"/>
        </a:p>
      </dsp:txBody>
      <dsp:txXfrm>
        <a:off x="6309959" y="4682979"/>
        <a:ext cx="1571908" cy="76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59345-B963-42DC-9F8A-D46298C16EC8}">
      <dsp:nvSpPr>
        <dsp:cNvPr id="0" name=""/>
        <dsp:cNvSpPr/>
      </dsp:nvSpPr>
      <dsp:spPr>
        <a:xfrm>
          <a:off x="0" y="0"/>
          <a:ext cx="8229600" cy="14143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VE" sz="2600" kern="1200" dirty="0" smtClean="0"/>
            <a:t>JUEVES</a:t>
          </a:r>
          <a:endParaRPr lang="es-VE" sz="2600" kern="1200" dirty="0"/>
        </a:p>
        <a:p>
          <a:pPr marL="228600" lvl="1" indent="-228600" algn="l" defTabSz="889000">
            <a:lnSpc>
              <a:spcPct val="90000"/>
            </a:lnSpc>
            <a:spcBef>
              <a:spcPct val="0"/>
            </a:spcBef>
            <a:spcAft>
              <a:spcPct val="15000"/>
            </a:spcAft>
            <a:buChar char="••"/>
          </a:pPr>
          <a:r>
            <a:rPr lang="es-VE" sz="2000" kern="1200" dirty="0" smtClean="0"/>
            <a:t>GPSS</a:t>
          </a:r>
          <a:endParaRPr lang="es-VE" sz="2000" kern="1200" dirty="0"/>
        </a:p>
        <a:p>
          <a:pPr marL="228600" lvl="1" indent="-228600" algn="l" defTabSz="889000">
            <a:lnSpc>
              <a:spcPct val="90000"/>
            </a:lnSpc>
            <a:spcBef>
              <a:spcPct val="0"/>
            </a:spcBef>
            <a:spcAft>
              <a:spcPct val="15000"/>
            </a:spcAft>
            <a:buChar char="••"/>
          </a:pPr>
          <a:r>
            <a:rPr lang="es-VE" sz="2000" kern="1200" dirty="0" smtClean="0"/>
            <a:t>Reunión Semanal</a:t>
          </a:r>
          <a:endParaRPr lang="es-VE" sz="2000" kern="1200" dirty="0"/>
        </a:p>
      </dsp:txBody>
      <dsp:txXfrm>
        <a:off x="1787356" y="0"/>
        <a:ext cx="6442243" cy="1414363"/>
      </dsp:txXfrm>
    </dsp:sp>
    <dsp:sp modelId="{A7485992-164F-4B2E-AC7E-1868DDC5060C}">
      <dsp:nvSpPr>
        <dsp:cNvPr id="0" name=""/>
        <dsp:cNvSpPr/>
      </dsp:nvSpPr>
      <dsp:spPr>
        <a:xfrm>
          <a:off x="141436" y="141436"/>
          <a:ext cx="1645920" cy="11314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CC1CE6-D6F2-4E6E-8954-CF8DA6019810}">
      <dsp:nvSpPr>
        <dsp:cNvPr id="0" name=""/>
        <dsp:cNvSpPr/>
      </dsp:nvSpPr>
      <dsp:spPr>
        <a:xfrm>
          <a:off x="0" y="1555799"/>
          <a:ext cx="8229600" cy="14143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VE" sz="2600" kern="1200" dirty="0" smtClean="0"/>
            <a:t>SÁBADO Mañana Tarde Noche</a:t>
          </a:r>
          <a:endParaRPr lang="es-VE" sz="2600" kern="1200" dirty="0"/>
        </a:p>
        <a:p>
          <a:pPr marL="228600" lvl="1" indent="-228600" algn="l" defTabSz="889000">
            <a:lnSpc>
              <a:spcPct val="90000"/>
            </a:lnSpc>
            <a:spcBef>
              <a:spcPct val="0"/>
            </a:spcBef>
            <a:spcAft>
              <a:spcPct val="15000"/>
            </a:spcAft>
            <a:buChar char="••"/>
          </a:pPr>
          <a:r>
            <a:rPr lang="es-VE" sz="2000" kern="1200" dirty="0" smtClean="0"/>
            <a:t>Escuela Sabática</a:t>
          </a:r>
          <a:endParaRPr lang="es-VE" sz="2000" kern="1200" dirty="0"/>
        </a:p>
        <a:p>
          <a:pPr marL="228600" lvl="1" indent="-228600" algn="l" defTabSz="889000">
            <a:lnSpc>
              <a:spcPct val="90000"/>
            </a:lnSpc>
            <a:spcBef>
              <a:spcPct val="0"/>
            </a:spcBef>
            <a:spcAft>
              <a:spcPct val="15000"/>
            </a:spcAft>
            <a:buChar char="••"/>
          </a:pPr>
          <a:r>
            <a:rPr lang="es-VE" sz="2000" kern="1200" dirty="0" smtClean="0"/>
            <a:t>Sociedad de JA , Juegos sociales Deportivos, Barras JA</a:t>
          </a:r>
          <a:endParaRPr lang="es-VE" sz="2000" kern="1200" dirty="0"/>
        </a:p>
      </dsp:txBody>
      <dsp:txXfrm>
        <a:off x="1787356" y="1555799"/>
        <a:ext cx="6442243" cy="1414363"/>
      </dsp:txXfrm>
    </dsp:sp>
    <dsp:sp modelId="{1FAAAE38-8A79-4457-811A-CBE19A3E511C}">
      <dsp:nvSpPr>
        <dsp:cNvPr id="0" name=""/>
        <dsp:cNvSpPr/>
      </dsp:nvSpPr>
      <dsp:spPr>
        <a:xfrm>
          <a:off x="141436" y="1697236"/>
          <a:ext cx="1645920" cy="11314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EAF37F-6872-471A-A078-477D9E9E0339}">
      <dsp:nvSpPr>
        <dsp:cNvPr id="0" name=""/>
        <dsp:cNvSpPr/>
      </dsp:nvSpPr>
      <dsp:spPr>
        <a:xfrm>
          <a:off x="0" y="3111599"/>
          <a:ext cx="8229600" cy="14143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VE" sz="2600" kern="1200" dirty="0" smtClean="0"/>
            <a:t>DOMINGO</a:t>
          </a:r>
          <a:endParaRPr lang="es-VE" sz="2600" kern="1200" dirty="0"/>
        </a:p>
        <a:p>
          <a:pPr marL="228600" lvl="1" indent="-228600" algn="l" defTabSz="889000">
            <a:lnSpc>
              <a:spcPct val="90000"/>
            </a:lnSpc>
            <a:spcBef>
              <a:spcPct val="0"/>
            </a:spcBef>
            <a:spcAft>
              <a:spcPct val="15000"/>
            </a:spcAft>
            <a:buChar char="••"/>
          </a:pPr>
          <a:r>
            <a:rPr lang="es-VE" sz="2000" kern="1200" dirty="0" smtClean="0"/>
            <a:t>Clubes</a:t>
          </a:r>
          <a:endParaRPr lang="es-VE" sz="2000" kern="1200" dirty="0"/>
        </a:p>
        <a:p>
          <a:pPr marL="228600" lvl="1" indent="-228600" algn="l" defTabSz="889000">
            <a:lnSpc>
              <a:spcPct val="90000"/>
            </a:lnSpc>
            <a:spcBef>
              <a:spcPct val="0"/>
            </a:spcBef>
            <a:spcAft>
              <a:spcPct val="15000"/>
            </a:spcAft>
            <a:buChar char="••"/>
          </a:pPr>
          <a:r>
            <a:rPr lang="es-VE" sz="2000" kern="1200" dirty="0" smtClean="0"/>
            <a:t>Ayuda Urbana, Bandas, Grupo de Rescate, XPD</a:t>
          </a:r>
          <a:endParaRPr lang="es-VE" sz="2000" kern="1200" dirty="0"/>
        </a:p>
      </dsp:txBody>
      <dsp:txXfrm>
        <a:off x="1787356" y="3111599"/>
        <a:ext cx="6442243" cy="1414363"/>
      </dsp:txXfrm>
    </dsp:sp>
    <dsp:sp modelId="{40712FE0-28B5-4E8C-9525-6666E7761DE8}">
      <dsp:nvSpPr>
        <dsp:cNvPr id="0" name=""/>
        <dsp:cNvSpPr/>
      </dsp:nvSpPr>
      <dsp:spPr>
        <a:xfrm>
          <a:off x="141436" y="3253035"/>
          <a:ext cx="1645920" cy="113149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FA0830-B2F4-4154-9796-2595CF8C6020}" type="datetimeFigureOut">
              <a:rPr lang="es-VE" smtClean="0"/>
              <a:t>26-02-2016</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1C6C94-E03B-44D2-A81C-A7A64A20E8BB}" type="slidenum">
              <a:rPr lang="es-VE" smtClean="0"/>
              <a:t>‹Nº›</a:t>
            </a:fld>
            <a:endParaRPr lang="es-VE"/>
          </a:p>
        </p:txBody>
      </p:sp>
    </p:spTree>
    <p:extLst>
      <p:ext uri="{BB962C8B-B14F-4D97-AF65-F5344CB8AC3E}">
        <p14:creationId xmlns:p14="http://schemas.microsoft.com/office/powerpoint/2010/main" val="18320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b="1" dirty="0" smtClean="0"/>
              <a:t>Fortalecer</a:t>
            </a:r>
            <a:r>
              <a:rPr lang="es-VE" dirty="0" smtClean="0"/>
              <a:t> tiene con el cuidado de ellos, dónde están, sino vinieron hoy a la iglesia saber por qué, y mirar cómo</a:t>
            </a:r>
            <a:r>
              <a:rPr lang="es-VE" baseline="0" dirty="0" smtClean="0"/>
              <a:t> podemos ayudarlo como iglesia, reporte inmediatamente a su pasto y anciano,</a:t>
            </a:r>
          </a:p>
          <a:p>
            <a:r>
              <a:rPr lang="es-VE" baseline="0" dirty="0" smtClean="0"/>
              <a:t>DIOS: Su devoción </a:t>
            </a:r>
            <a:endParaRPr lang="es-VE" dirty="0"/>
          </a:p>
        </p:txBody>
      </p:sp>
      <p:sp>
        <p:nvSpPr>
          <p:cNvPr id="4" name="3 Marcador de número de diapositiva"/>
          <p:cNvSpPr>
            <a:spLocks noGrp="1"/>
          </p:cNvSpPr>
          <p:nvPr>
            <p:ph type="sldNum" sz="quarter" idx="10"/>
          </p:nvPr>
        </p:nvSpPr>
        <p:spPr/>
        <p:txBody>
          <a:bodyPr/>
          <a:lstStyle/>
          <a:p>
            <a:fld id="{BB1C6C94-E03B-44D2-A81C-A7A64A20E8BB}" type="slidenum">
              <a:rPr lang="es-VE" smtClean="0"/>
              <a:t>2</a:t>
            </a:fld>
            <a:endParaRPr lang="es-VE"/>
          </a:p>
        </p:txBody>
      </p:sp>
    </p:spTree>
    <p:extLst>
      <p:ext uri="{BB962C8B-B14F-4D97-AF65-F5344CB8AC3E}">
        <p14:creationId xmlns:p14="http://schemas.microsoft.com/office/powerpoint/2010/main" val="162570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BB1C6C94-E03B-44D2-A81C-A7A64A20E8BB}" type="slidenum">
              <a:rPr lang="es-VE" smtClean="0"/>
              <a:t>12</a:t>
            </a:fld>
            <a:endParaRPr lang="es-VE"/>
          </a:p>
        </p:txBody>
      </p:sp>
    </p:spTree>
    <p:extLst>
      <p:ext uri="{BB962C8B-B14F-4D97-AF65-F5344CB8AC3E}">
        <p14:creationId xmlns:p14="http://schemas.microsoft.com/office/powerpoint/2010/main" val="2379966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mtClean="0"/>
              <a:t>Saludarnos </a:t>
            </a:r>
            <a:r>
              <a:rPr lang="es-VE" dirty="0" smtClean="0"/>
              <a:t>amenamente a medida que entran</a:t>
            </a:r>
          </a:p>
          <a:p>
            <a:r>
              <a:rPr lang="es-VE" dirty="0" smtClean="0"/>
              <a:t>Cantos de gozo, alegría. Ud. debe sonreír, use </a:t>
            </a:r>
            <a:r>
              <a:rPr lang="es-VE" dirty="0" err="1" smtClean="0"/>
              <a:t>easy</a:t>
            </a:r>
            <a:r>
              <a:rPr lang="es-VE" dirty="0" smtClean="0"/>
              <a:t> </a:t>
            </a:r>
            <a:r>
              <a:rPr lang="es-VE" dirty="0" err="1" smtClean="0"/>
              <a:t>worship</a:t>
            </a:r>
            <a:r>
              <a:rPr lang="es-VE" dirty="0" smtClean="0"/>
              <a:t>.</a:t>
            </a:r>
          </a:p>
          <a:p>
            <a:r>
              <a:rPr lang="es-VE" dirty="0" smtClean="0"/>
              <a:t>Hay que invertir buen tiempo en la preparación y eso es justamente lo que nos mata.</a:t>
            </a:r>
          </a:p>
          <a:p>
            <a:r>
              <a:rPr lang="es-VE" dirty="0" smtClean="0"/>
              <a:t>Cuadro de honor, puede variar entre semanal o mensual</a:t>
            </a:r>
          </a:p>
          <a:p>
            <a:endParaRPr lang="es-VE" dirty="0"/>
          </a:p>
        </p:txBody>
      </p:sp>
      <p:sp>
        <p:nvSpPr>
          <p:cNvPr id="4" name="3 Marcador de número de diapositiva"/>
          <p:cNvSpPr>
            <a:spLocks noGrp="1"/>
          </p:cNvSpPr>
          <p:nvPr>
            <p:ph type="sldNum" sz="quarter" idx="10"/>
          </p:nvPr>
        </p:nvSpPr>
        <p:spPr/>
        <p:txBody>
          <a:bodyPr/>
          <a:lstStyle/>
          <a:p>
            <a:fld id="{BB1C6C94-E03B-44D2-A81C-A7A64A20E8BB}" type="slidenum">
              <a:rPr lang="es-VE" smtClean="0"/>
              <a:t>14</a:t>
            </a:fld>
            <a:endParaRPr lang="es-VE"/>
          </a:p>
        </p:txBody>
      </p:sp>
    </p:spTree>
    <p:extLst>
      <p:ext uri="{BB962C8B-B14F-4D97-AF65-F5344CB8AC3E}">
        <p14:creationId xmlns:p14="http://schemas.microsoft.com/office/powerpoint/2010/main" val="1984409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100 ideas para juegos sociales</a:t>
            </a:r>
            <a:endParaRPr lang="es-VE" dirty="0"/>
          </a:p>
        </p:txBody>
      </p:sp>
      <p:sp>
        <p:nvSpPr>
          <p:cNvPr id="4" name="3 Marcador de número de diapositiva"/>
          <p:cNvSpPr>
            <a:spLocks noGrp="1"/>
          </p:cNvSpPr>
          <p:nvPr>
            <p:ph type="sldNum" sz="quarter" idx="10"/>
          </p:nvPr>
        </p:nvSpPr>
        <p:spPr/>
        <p:txBody>
          <a:bodyPr/>
          <a:lstStyle/>
          <a:p>
            <a:fld id="{BB1C6C94-E03B-44D2-A81C-A7A64A20E8BB}" type="slidenum">
              <a:rPr lang="es-VE" smtClean="0"/>
              <a:t>21</a:t>
            </a:fld>
            <a:endParaRPr lang="es-VE"/>
          </a:p>
        </p:txBody>
      </p:sp>
    </p:spTree>
    <p:extLst>
      <p:ext uri="{BB962C8B-B14F-4D97-AF65-F5344CB8AC3E}">
        <p14:creationId xmlns:p14="http://schemas.microsoft.com/office/powerpoint/2010/main" val="4139527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FUNCIONES: Ahora que fui nombrado</a:t>
            </a:r>
            <a:r>
              <a:rPr lang="es-VE" baseline="0" dirty="0" smtClean="0"/>
              <a:t> qué debo hacer? Haga un relanzamiento de su SJA en el marco de una actividad llamativa, que termine con actividad social, juego de pelota, de mesa, ventas de comidas, películas, todo promovido por la SJA.</a:t>
            </a:r>
          </a:p>
          <a:p>
            <a:r>
              <a:rPr lang="es-VE" b="1" baseline="0" dirty="0" smtClean="0"/>
              <a:t>Concilios JJA: </a:t>
            </a:r>
            <a:r>
              <a:rPr lang="es-VE" baseline="0" dirty="0" smtClean="0"/>
              <a:t>MIA, MP, MS, Maestro de jóvenes en la ES, Director escuela de iglesia, </a:t>
            </a:r>
            <a:r>
              <a:rPr lang="es-VE" baseline="0" dirty="0" err="1" smtClean="0"/>
              <a:t>Dir</a:t>
            </a:r>
            <a:r>
              <a:rPr lang="es-VE" baseline="0" dirty="0" smtClean="0"/>
              <a:t> de clubes, Anciano, Pastor.</a:t>
            </a:r>
            <a:endParaRPr lang="es-VE" dirty="0"/>
          </a:p>
        </p:txBody>
      </p:sp>
      <p:sp>
        <p:nvSpPr>
          <p:cNvPr id="4" name="3 Marcador de número de diapositiva"/>
          <p:cNvSpPr>
            <a:spLocks noGrp="1"/>
          </p:cNvSpPr>
          <p:nvPr>
            <p:ph type="sldNum" sz="quarter" idx="10"/>
          </p:nvPr>
        </p:nvSpPr>
        <p:spPr/>
        <p:txBody>
          <a:bodyPr/>
          <a:lstStyle/>
          <a:p>
            <a:fld id="{BB1C6C94-E03B-44D2-A81C-A7A64A20E8BB}" type="slidenum">
              <a:rPr lang="es-VE" smtClean="0"/>
              <a:t>3</a:t>
            </a:fld>
            <a:endParaRPr lang="es-VE"/>
          </a:p>
        </p:txBody>
      </p:sp>
    </p:spTree>
    <p:extLst>
      <p:ext uri="{BB962C8B-B14F-4D97-AF65-F5344CB8AC3E}">
        <p14:creationId xmlns:p14="http://schemas.microsoft.com/office/powerpoint/2010/main" val="172887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Por supuesto la </a:t>
            </a:r>
            <a:r>
              <a:rPr lang="es-VE" dirty="0" err="1" smtClean="0"/>
              <a:t>JUnta</a:t>
            </a:r>
            <a:r>
              <a:rPr lang="es-VE" dirty="0" smtClean="0"/>
              <a:t> </a:t>
            </a:r>
            <a:endParaRPr lang="es-VE" dirty="0"/>
          </a:p>
        </p:txBody>
      </p:sp>
      <p:sp>
        <p:nvSpPr>
          <p:cNvPr id="4" name="3 Marcador de número de diapositiva"/>
          <p:cNvSpPr>
            <a:spLocks noGrp="1"/>
          </p:cNvSpPr>
          <p:nvPr>
            <p:ph type="sldNum" sz="quarter" idx="10"/>
          </p:nvPr>
        </p:nvSpPr>
        <p:spPr/>
        <p:txBody>
          <a:bodyPr/>
          <a:lstStyle/>
          <a:p>
            <a:fld id="{BB1C6C94-E03B-44D2-A81C-A7A64A20E8BB}" type="slidenum">
              <a:rPr lang="es-VE" smtClean="0"/>
              <a:t>4</a:t>
            </a:fld>
            <a:endParaRPr lang="es-VE"/>
          </a:p>
        </p:txBody>
      </p:sp>
    </p:spTree>
    <p:extLst>
      <p:ext uri="{BB962C8B-B14F-4D97-AF65-F5344CB8AC3E}">
        <p14:creationId xmlns:p14="http://schemas.microsoft.com/office/powerpoint/2010/main" val="112710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r>
              <a:rPr lang="en-US" dirty="0" smtClean="0"/>
              <a:t>En </a:t>
            </a:r>
            <a:r>
              <a:rPr lang="en-US" dirty="0" err="1" smtClean="0"/>
              <a:t>todas</a:t>
            </a:r>
            <a:r>
              <a:rPr lang="en-US" dirty="0" smtClean="0"/>
              <a:t> </a:t>
            </a:r>
            <a:r>
              <a:rPr lang="en-US" dirty="0" err="1" smtClean="0"/>
              <a:t>las</a:t>
            </a:r>
            <a:r>
              <a:rPr lang="en-US" dirty="0" smtClean="0"/>
              <a:t> </a:t>
            </a:r>
            <a:r>
              <a:rPr lang="en-US" dirty="0" err="1" smtClean="0"/>
              <a:t>iglesias</a:t>
            </a:r>
            <a:r>
              <a:rPr lang="en-US" dirty="0" smtClean="0"/>
              <a:t> no </a:t>
            </a:r>
            <a:r>
              <a:rPr lang="en-US" dirty="0" err="1" smtClean="0"/>
              <a:t>ocurre</a:t>
            </a:r>
            <a:r>
              <a:rPr lang="en-US" dirty="0" smtClean="0"/>
              <a:t> lo </a:t>
            </a:r>
            <a:r>
              <a:rPr lang="en-US" dirty="0" err="1" smtClean="0"/>
              <a:t>mismo</a:t>
            </a:r>
            <a:r>
              <a:rPr lang="en-US" dirty="0" smtClean="0"/>
              <a:t>. </a:t>
            </a:r>
            <a:r>
              <a:rPr lang="en-US" dirty="0" err="1" smtClean="0"/>
              <a:t>Pero</a:t>
            </a:r>
            <a:r>
              <a:rPr lang="en-US" dirty="0" smtClean="0"/>
              <a:t> </a:t>
            </a:r>
            <a:r>
              <a:rPr lang="en-US" dirty="0" err="1" smtClean="0"/>
              <a:t>vamos</a:t>
            </a:r>
            <a:r>
              <a:rPr lang="en-US" dirty="0" smtClean="0"/>
              <a:t> </a:t>
            </a:r>
            <a:r>
              <a:rPr lang="en-US" dirty="0" err="1" smtClean="0"/>
              <a:t>adelante</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r>
              <a:rPr lang="en-US" dirty="0" smtClean="0"/>
              <a:t>TODOS HACIA UNA MISMA DIREIÓN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A847CFC-816F-41D0-AAC0-9BF4FEBC753E}" type="datetimeFigureOut">
              <a:rPr lang="es-ES" smtClean="0"/>
              <a:t>26/02/2016</a:t>
            </a:fld>
            <a:endParaRPr lang="es-E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32FADFE-3B8F-471C-ABF0-DBC7717ECBBC}" type="slidenum">
              <a:rPr lang="es-ES" smtClean="0"/>
              <a:t>‹Nº›</a:t>
            </a:fld>
            <a:endParaRPr lang="es-E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s-E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26/02/2016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26/02/2016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32FADFE-3B8F-471C-ABF0-DBC7717ECBBC}"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AC2D598A-3DE8-4012-AFD0-3945195887C5}" type="slidenum">
              <a:rPr lang="es-ES_tradnl"/>
              <a:pPr>
                <a:defRPr/>
              </a:pPr>
              <a:t>‹Nº›</a:t>
            </a:fld>
            <a:endParaRPr lang="es-ES_tradnl"/>
          </a:p>
        </p:txBody>
      </p:sp>
    </p:spTree>
    <p:extLst>
      <p:ext uri="{BB962C8B-B14F-4D97-AF65-F5344CB8AC3E}">
        <p14:creationId xmlns:p14="http://schemas.microsoft.com/office/powerpoint/2010/main" val="163885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26/02/2016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fld id="{7A847CFC-816F-41D0-AAC0-9BF4FEBC753E}" type="datetimeFigureOut">
              <a:rPr lang="es-ES" smtClean="0"/>
              <a:t>26/02/2016</a:t>
            </a:fld>
            <a:endParaRPr lang="es-E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32FADFE-3B8F-471C-ABF0-DBC7717ECBBC}" type="slidenum">
              <a:rPr lang="es-ES" smtClean="0"/>
              <a:t>‹Nº›</a:t>
            </a:fld>
            <a:endParaRPr lang="es-E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s-E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t>26/02/2016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t>26/02/2016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847CFC-816F-41D0-AAC0-9BF4FEBC753E}" type="datetimeFigureOut">
              <a:rPr lang="es-ES" smtClean="0"/>
              <a:t>26/02/2016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A847CFC-816F-41D0-AAC0-9BF4FEBC753E}" type="datetimeFigureOut">
              <a:rPr lang="es-ES" smtClean="0"/>
              <a:t>26/02/2016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26/02/2016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32FADFE-3B8F-471C-ABF0-DBC7717ECBBC}" type="slidenum">
              <a:rPr lang="es-ES" smtClean="0"/>
              <a:t>‹Nº›</a:t>
            </a:fld>
            <a:endParaRPr lang="es-E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smtClean="0"/>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26/02/2016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smtClean="0"/>
              <a:t>Haga clic para modificar el estilo de 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A847CFC-816F-41D0-AAC0-9BF4FEBC753E}" type="datetimeFigureOut">
              <a:rPr lang="es-ES" smtClean="0"/>
              <a:t>26/02/2016</a:t>
            </a:fld>
            <a:endParaRPr lang="es-E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s-E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4077072"/>
            <a:ext cx="8280920" cy="830997"/>
          </a:xfrm>
          <a:prstGeom prst="rect">
            <a:avLst/>
          </a:prstGeom>
          <a:noFill/>
        </p:spPr>
        <p:txBody>
          <a:bodyPr wrap="square" rtlCol="0">
            <a:spAutoFit/>
          </a:bodyPr>
          <a:lstStyle/>
          <a:p>
            <a:pPr algn="ctr"/>
            <a:r>
              <a:rPr lang="es-ES" sz="4800" b="1" dirty="0" smtClean="0">
                <a:effectLst>
                  <a:outerShdw blurRad="38100" dist="38100" dir="2700000" algn="tl">
                    <a:srgbClr val="000000">
                      <a:alpha val="43137"/>
                    </a:srgbClr>
                  </a:outerShdw>
                </a:effectLst>
              </a:rPr>
              <a:t>NUEVO PLAN DE ACCIÓN JA</a:t>
            </a:r>
            <a:endParaRPr lang="es-ES" sz="6000" b="1" dirty="0" smtClean="0">
              <a:effectLst>
                <a:outerShdw blurRad="38100" dist="38100" dir="2700000" algn="tl">
                  <a:srgbClr val="000000">
                    <a:alpha val="43137"/>
                  </a:srgbClr>
                </a:outerShdw>
              </a:effectLst>
            </a:endParaRPr>
          </a:p>
        </p:txBody>
      </p:sp>
      <p:pic>
        <p:nvPicPr>
          <p:cNvPr id="48134" name="Picture 6" descr="http://ahogatoroiasd.interamerica.org/site_data/1013/assets/0003/1339/logoadvwithglobe_large.png"/>
          <p:cNvPicPr>
            <a:picLocks noChangeAspect="1" noChangeArrowheads="1"/>
          </p:cNvPicPr>
          <p:nvPr/>
        </p:nvPicPr>
        <p:blipFill>
          <a:blip r:embed="rId2" cstate="print"/>
          <a:srcRect/>
          <a:stretch>
            <a:fillRect/>
          </a:stretch>
        </p:blipFill>
        <p:spPr bwMode="auto">
          <a:xfrm>
            <a:off x="3059832" y="314734"/>
            <a:ext cx="2664296" cy="2510359"/>
          </a:xfrm>
          <a:prstGeom prst="rect">
            <a:avLst/>
          </a:prstGeom>
          <a:noFill/>
        </p:spPr>
      </p:pic>
      <p:sp>
        <p:nvSpPr>
          <p:cNvPr id="8" name="7 CuadroTexto"/>
          <p:cNvSpPr txBox="1"/>
          <p:nvPr/>
        </p:nvSpPr>
        <p:spPr>
          <a:xfrm>
            <a:off x="755576" y="4869160"/>
            <a:ext cx="7344816" cy="1384995"/>
          </a:xfrm>
          <a:prstGeom prst="rect">
            <a:avLst/>
          </a:prstGeom>
          <a:noFill/>
        </p:spPr>
        <p:txBody>
          <a:bodyPr wrap="square" rtlCol="0">
            <a:spAutoFit/>
          </a:bodyPr>
          <a:lstStyle/>
          <a:p>
            <a:pPr algn="ctr"/>
            <a:r>
              <a:rPr lang="es-ES" sz="2800" b="1" dirty="0">
                <a:solidFill>
                  <a:srgbClr val="002060"/>
                </a:solidFill>
              </a:rPr>
              <a:t>P</a:t>
            </a:r>
            <a:r>
              <a:rPr lang="es-ES" sz="2800" b="1" dirty="0" smtClean="0">
                <a:solidFill>
                  <a:srgbClr val="002060"/>
                </a:solidFill>
              </a:rPr>
              <a:t>or:</a:t>
            </a:r>
          </a:p>
          <a:p>
            <a:pPr algn="ctr"/>
            <a:r>
              <a:rPr lang="es-ES" sz="2800" b="1" dirty="0" smtClean="0">
                <a:solidFill>
                  <a:srgbClr val="002060"/>
                </a:solidFill>
              </a:rPr>
              <a:t> Pr. Edward García R.</a:t>
            </a:r>
          </a:p>
          <a:p>
            <a:pPr algn="ctr"/>
            <a:r>
              <a:rPr lang="es-ES" sz="2800" b="1" dirty="0" smtClean="0">
                <a:solidFill>
                  <a:srgbClr val="002060"/>
                </a:solidFill>
              </a:rPr>
              <a:t>Director Ministerios Juveniles MVAC</a:t>
            </a:r>
          </a:p>
        </p:txBody>
      </p:sp>
      <p:grpSp>
        <p:nvGrpSpPr>
          <p:cNvPr id="12" name="11 Grupo"/>
          <p:cNvGrpSpPr/>
          <p:nvPr/>
        </p:nvGrpSpPr>
        <p:grpSpPr>
          <a:xfrm>
            <a:off x="395536" y="2636912"/>
            <a:ext cx="8424936" cy="1482311"/>
            <a:chOff x="407072" y="146489"/>
            <a:chExt cx="8125368" cy="1482311"/>
          </a:xfrm>
        </p:grpSpPr>
        <p:sp>
          <p:nvSpPr>
            <p:cNvPr id="13" name="12 Rectángulo redondeado"/>
            <p:cNvSpPr/>
            <p:nvPr/>
          </p:nvSpPr>
          <p:spPr>
            <a:xfrm>
              <a:off x="1835696" y="548680"/>
              <a:ext cx="6624736"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_tradnl"/>
            </a:p>
          </p:txBody>
        </p:sp>
        <p:sp>
          <p:nvSpPr>
            <p:cNvPr id="14" name="13 Rectángulo"/>
            <p:cNvSpPr/>
            <p:nvPr/>
          </p:nvSpPr>
          <p:spPr>
            <a:xfrm>
              <a:off x="2411760" y="601524"/>
              <a:ext cx="6120680" cy="523220"/>
            </a:xfrm>
            <a:prstGeom prst="rect">
              <a:avLst/>
            </a:prstGeom>
          </p:spPr>
          <p:txBody>
            <a:bodyPr wrap="square">
              <a:spAutoFit/>
            </a:bodyPr>
            <a:lstStyle/>
            <a:p>
              <a:pPr algn="ctr"/>
              <a:r>
                <a:rPr lang="es-VE" sz="2800" b="1" dirty="0" smtClean="0">
                  <a:solidFill>
                    <a:schemeClr val="bg1"/>
                  </a:solidFill>
                  <a:effectLst>
                    <a:outerShdw blurRad="38100" dist="38100" dir="2700000" algn="tl">
                      <a:srgbClr val="000000">
                        <a:alpha val="43137"/>
                      </a:srgbClr>
                    </a:outerShdw>
                  </a:effectLst>
                </a:rPr>
                <a:t>M i n i s t e r i o s   J u v e n i l e s   </a:t>
              </a:r>
              <a:endParaRPr lang="es-ES_tradnl" sz="2800" b="1" dirty="0">
                <a:solidFill>
                  <a:schemeClr val="bg1"/>
                </a:solidFill>
                <a:effectLst>
                  <a:outerShdw blurRad="38100" dist="38100" dir="2700000" algn="tl">
                    <a:srgbClr val="000000">
                      <a:alpha val="43137"/>
                    </a:srgbClr>
                  </a:outerShdw>
                </a:effectLst>
              </a:endParaRPr>
            </a:p>
          </p:txBody>
        </p:sp>
        <p:pic>
          <p:nvPicPr>
            <p:cNvPr id="15" name="Imagen 1" descr="http://ahogatoroiasd.interamerica.org/site_data/1013/assets/0003/1035/ja_grande_large.png"/>
            <p:cNvPicPr>
              <a:picLocks noChangeAspect="1" noChangeArrowheads="1"/>
            </p:cNvPicPr>
            <p:nvPr/>
          </p:nvPicPr>
          <p:blipFill>
            <a:blip r:embed="rId3" cstate="print"/>
            <a:srcRect/>
            <a:stretch>
              <a:fillRect/>
            </a:stretch>
          </p:blipFill>
          <p:spPr bwMode="auto">
            <a:xfrm>
              <a:off x="407072" y="146489"/>
              <a:ext cx="2292720" cy="1482311"/>
            </a:xfrm>
            <a:prstGeom prst="rect">
              <a:avLst/>
            </a:prstGeom>
            <a:noFill/>
            <a:ln w="9525">
              <a:noFill/>
              <a:miter lim="800000"/>
              <a:headEnd/>
              <a:tailEnd/>
            </a:ln>
          </p:spPr>
        </p:pic>
      </p:grpSp>
      <p:pic>
        <p:nvPicPr>
          <p:cNvPr id="9" name="Picture 7" descr="splash"/>
          <p:cNvPicPr>
            <a:picLocks noChangeAspect="1" noChangeArrowheads="1"/>
          </p:cNvPicPr>
          <p:nvPr/>
        </p:nvPicPr>
        <p:blipFill>
          <a:blip r:embed="rId4" cstate="print"/>
          <a:srcRect/>
          <a:stretch>
            <a:fillRect/>
          </a:stretch>
        </p:blipFill>
        <p:spPr bwMode="auto">
          <a:xfrm>
            <a:off x="0" y="5464175"/>
            <a:ext cx="1584325" cy="1393825"/>
          </a:xfrm>
          <a:prstGeom prst="rect">
            <a:avLst/>
          </a:prstGeom>
          <a:noFill/>
          <a:ln w="9525">
            <a:noFill/>
            <a:miter lim="800000"/>
            <a:headEnd/>
            <a:tailEnd/>
          </a:ln>
        </p:spPr>
      </p:pic>
      <p:pic>
        <p:nvPicPr>
          <p:cNvPr id="10" name="Picture 8" descr="logo_UniversoJA"/>
          <p:cNvPicPr>
            <a:picLocks noChangeAspect="1" noChangeArrowheads="1"/>
          </p:cNvPicPr>
          <p:nvPr/>
        </p:nvPicPr>
        <p:blipFill>
          <a:blip r:embed="rId5" cstate="print"/>
          <a:srcRect/>
          <a:stretch>
            <a:fillRect/>
          </a:stretch>
        </p:blipFill>
        <p:spPr bwMode="auto">
          <a:xfrm>
            <a:off x="431800" y="5649913"/>
            <a:ext cx="938213" cy="898525"/>
          </a:xfrm>
          <a:prstGeom prst="rect">
            <a:avLst/>
          </a:prstGeom>
          <a:noFill/>
          <a:ln w="9525">
            <a:noFill/>
            <a:miter lim="800000"/>
            <a:headEnd/>
            <a:tailEnd/>
          </a:ln>
        </p:spPr>
      </p:pic>
    </p:spTree>
    <p:extLst>
      <p:ext uri="{BB962C8B-B14F-4D97-AF65-F5344CB8AC3E}">
        <p14:creationId xmlns:p14="http://schemas.microsoft.com/office/powerpoint/2010/main" val="3233141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style.rotation</p:attrName>
                                        </p:attrNameLst>
                                      </p:cBhvr>
                                      <p:tavLst>
                                        <p:tav tm="0">
                                          <p:val>
                                            <p:fltVal val="720"/>
                                          </p:val>
                                        </p:tav>
                                        <p:tav tm="100000">
                                          <p:val>
                                            <p:fltVal val="0"/>
                                          </p:val>
                                        </p:tav>
                                      </p:tavLst>
                                    </p:anim>
                                    <p:anim calcmode="lin" valueType="num">
                                      <p:cBhvr>
                                        <p:cTn id="9" dur="1000" fill="hold"/>
                                        <p:tgtEl>
                                          <p:spTgt spid="9"/>
                                        </p:tgtEl>
                                        <p:attrNameLst>
                                          <p:attrName>ppt_h</p:attrName>
                                        </p:attrNameLst>
                                      </p:cBhvr>
                                      <p:tavLst>
                                        <p:tav tm="0">
                                          <p:val>
                                            <p:fltVal val="0"/>
                                          </p:val>
                                        </p:tav>
                                        <p:tav tm="100000">
                                          <p:val>
                                            <p:strVal val="#ppt_h"/>
                                          </p:val>
                                        </p:tav>
                                      </p:tavLst>
                                    </p:anim>
                                    <p:anim calcmode="lin" valueType="num">
                                      <p:cBhvr>
                                        <p:cTn id="10" dur="1000" fill="hold"/>
                                        <p:tgtEl>
                                          <p:spTgt spid="9"/>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2.5"/>
                                          </p:val>
                                        </p:tav>
                                        <p:tav tm="100000">
                                          <p:val>
                                            <p:strVal val="#ppt_w"/>
                                          </p:val>
                                        </p:tav>
                                      </p:tavLst>
                                    </p:anim>
                                    <p:anim calcmode="lin" valueType="num">
                                      <p:cBhvr>
                                        <p:cTn id="14" dur="1000" fill="hold"/>
                                        <p:tgtEl>
                                          <p:spTgt spid="10"/>
                                        </p:tgtEl>
                                        <p:attrNameLst>
                                          <p:attrName>ppt_h</p:attrName>
                                        </p:attrNameLst>
                                      </p:cBhvr>
                                      <p:tavLst>
                                        <p:tav tm="0">
                                          <p:val>
                                            <p:strVal val="#ppt_h*0.01"/>
                                          </p:val>
                                        </p:tav>
                                        <p:tav tm="100000">
                                          <p:val>
                                            <p:strVal val="#ppt_h"/>
                                          </p:val>
                                        </p:tav>
                                      </p:tavLst>
                                    </p:anim>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h+1"/>
                                          </p:val>
                                        </p:tav>
                                        <p:tav tm="100000">
                                          <p:val>
                                            <p:strVal val="#ppt_y"/>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9"/>
          <p:cNvSpPr>
            <a:spLocks noChangeArrowheads="1"/>
          </p:cNvSpPr>
          <p:nvPr/>
        </p:nvSpPr>
        <p:spPr bwMode="auto">
          <a:xfrm>
            <a:off x="817563" y="1773238"/>
            <a:ext cx="2530475" cy="2382837"/>
          </a:xfrm>
          <a:prstGeom prst="triangle">
            <a:avLst>
              <a:gd name="adj" fmla="val 50000"/>
            </a:avLst>
          </a:prstGeom>
          <a:solidFill>
            <a:srgbClr val="FAA4D5"/>
          </a:solidFill>
          <a:ln w="9525">
            <a:miter lim="800000"/>
            <a:headEnd/>
            <a:tailEnd/>
          </a:ln>
          <a:scene3d>
            <a:camera prst="legacyPerspectiveFront">
              <a:rot lat="20099989" lon="1500000" rev="0"/>
            </a:camera>
            <a:lightRig rig="legacyFlat4" dir="b"/>
          </a:scene3d>
          <a:sp3d extrusionH="430200" prstMaterial="legacyMatte">
            <a:bevelT w="13500" h="13500" prst="angle"/>
            <a:bevelB w="13500" h="13500" prst="angle"/>
            <a:extrusionClr>
              <a:srgbClr val="FAA4D5"/>
            </a:extrusionClr>
          </a:sp3d>
        </p:spPr>
        <p:txBody>
          <a:bodyPr wrap="none" anchor="ctr">
            <a:flatTx/>
          </a:bodyPr>
          <a:lstStyle/>
          <a:p>
            <a:endParaRPr lang="es-VE"/>
          </a:p>
        </p:txBody>
      </p:sp>
      <p:sp>
        <p:nvSpPr>
          <p:cNvPr id="2058" name="Text Box 10"/>
          <p:cNvSpPr txBox="1">
            <a:spLocks noChangeArrowheads="1"/>
          </p:cNvSpPr>
          <p:nvPr/>
        </p:nvSpPr>
        <p:spPr bwMode="auto">
          <a:xfrm rot="-3789697">
            <a:off x="701675" y="2757488"/>
            <a:ext cx="987425" cy="457200"/>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lgn="r">
              <a:defRPr/>
            </a:pPr>
            <a:r>
              <a:rPr lang="es-ES_tradnl" sz="2400"/>
              <a:t>Mano</a:t>
            </a:r>
          </a:p>
        </p:txBody>
      </p:sp>
      <p:sp>
        <p:nvSpPr>
          <p:cNvPr id="2059" name="Text Box 11"/>
          <p:cNvSpPr txBox="1">
            <a:spLocks noChangeArrowheads="1"/>
          </p:cNvSpPr>
          <p:nvPr/>
        </p:nvSpPr>
        <p:spPr bwMode="auto">
          <a:xfrm rot="-18113130">
            <a:off x="2449513" y="2600325"/>
            <a:ext cx="1092200" cy="457200"/>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lgn="r">
              <a:defRPr/>
            </a:pPr>
            <a:r>
              <a:rPr lang="es-ES_tradnl" sz="2400"/>
              <a:t>Mente</a:t>
            </a:r>
          </a:p>
        </p:txBody>
      </p:sp>
      <p:sp>
        <p:nvSpPr>
          <p:cNvPr id="2060" name="Text Box 12"/>
          <p:cNvSpPr txBox="1">
            <a:spLocks noChangeArrowheads="1"/>
          </p:cNvSpPr>
          <p:nvPr/>
        </p:nvSpPr>
        <p:spPr bwMode="auto">
          <a:xfrm rot="-504534">
            <a:off x="1547813" y="4149725"/>
            <a:ext cx="1435100" cy="457200"/>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lgn="r">
              <a:defRPr/>
            </a:pPr>
            <a:r>
              <a:rPr lang="es-ES_tradnl" sz="2400"/>
              <a:t>Corazón</a:t>
            </a:r>
          </a:p>
        </p:txBody>
      </p:sp>
      <p:grpSp>
        <p:nvGrpSpPr>
          <p:cNvPr id="30726" name="Group 30"/>
          <p:cNvGrpSpPr>
            <a:grpSpLocks/>
          </p:cNvGrpSpPr>
          <p:nvPr/>
        </p:nvGrpSpPr>
        <p:grpSpPr bwMode="auto">
          <a:xfrm>
            <a:off x="4032250" y="2695575"/>
            <a:ext cx="1060450" cy="754063"/>
            <a:chOff x="2381" y="890"/>
            <a:chExt cx="590" cy="408"/>
          </a:xfrm>
        </p:grpSpPr>
        <p:sp>
          <p:nvSpPr>
            <p:cNvPr id="30738" name="Rectangle 13"/>
            <p:cNvSpPr>
              <a:spLocks noChangeArrowheads="1"/>
            </p:cNvSpPr>
            <p:nvPr/>
          </p:nvSpPr>
          <p:spPr bwMode="auto">
            <a:xfrm>
              <a:off x="2381" y="890"/>
              <a:ext cx="590" cy="9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s-VE">
                <a:solidFill>
                  <a:srgbClr val="FF0000"/>
                </a:solidFill>
              </a:endParaRPr>
            </a:p>
          </p:txBody>
        </p:sp>
        <p:sp>
          <p:nvSpPr>
            <p:cNvPr id="30739" name="Rectangle 14"/>
            <p:cNvSpPr>
              <a:spLocks noChangeArrowheads="1"/>
            </p:cNvSpPr>
            <p:nvPr/>
          </p:nvSpPr>
          <p:spPr bwMode="auto">
            <a:xfrm>
              <a:off x="2381" y="1207"/>
              <a:ext cx="590" cy="9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s-VE">
                <a:solidFill>
                  <a:srgbClr val="FF0000"/>
                </a:solidFill>
              </a:endParaRPr>
            </a:p>
          </p:txBody>
        </p:sp>
      </p:grpSp>
      <p:pic>
        <p:nvPicPr>
          <p:cNvPr id="30727" name="Picture 27"/>
          <p:cNvPicPr>
            <a:picLocks noChangeAspect="1" noChangeArrowheads="1"/>
          </p:cNvPicPr>
          <p:nvPr/>
        </p:nvPicPr>
        <p:blipFill>
          <a:blip r:embed="rId3" cstate="print">
            <a:lum bright="36000"/>
          </a:blip>
          <a:srcRect/>
          <a:stretch>
            <a:fillRect/>
          </a:stretch>
        </p:blipFill>
        <p:spPr bwMode="auto">
          <a:xfrm>
            <a:off x="1554163" y="2444750"/>
            <a:ext cx="1046162" cy="1673225"/>
          </a:xfrm>
          <a:prstGeom prst="rect">
            <a:avLst/>
          </a:prstGeom>
          <a:noFill/>
          <a:ln w="9525">
            <a:noFill/>
            <a:miter lim="800000"/>
            <a:headEnd/>
            <a:tailEnd/>
          </a:ln>
        </p:spPr>
      </p:pic>
      <p:grpSp>
        <p:nvGrpSpPr>
          <p:cNvPr id="30728" name="Group 34"/>
          <p:cNvGrpSpPr>
            <a:grpSpLocks/>
          </p:cNvGrpSpPr>
          <p:nvPr/>
        </p:nvGrpSpPr>
        <p:grpSpPr bwMode="auto">
          <a:xfrm>
            <a:off x="5724525" y="1268413"/>
            <a:ext cx="2530475" cy="3417889"/>
            <a:chOff x="3606" y="799"/>
            <a:chExt cx="1594" cy="2153"/>
          </a:xfrm>
        </p:grpSpPr>
        <p:sp>
          <p:nvSpPr>
            <p:cNvPr id="30733" name="AutoShape 4"/>
            <p:cNvSpPr>
              <a:spLocks noChangeArrowheads="1"/>
            </p:cNvSpPr>
            <p:nvPr/>
          </p:nvSpPr>
          <p:spPr bwMode="auto">
            <a:xfrm>
              <a:off x="3606" y="1169"/>
              <a:ext cx="1594" cy="1501"/>
            </a:xfrm>
            <a:prstGeom prst="triangle">
              <a:avLst>
                <a:gd name="adj" fmla="val 50000"/>
              </a:avLst>
            </a:prstGeom>
            <a:solidFill>
              <a:srgbClr val="FF9F9F"/>
            </a:solidFill>
            <a:ln w="9525">
              <a:miter lim="800000"/>
              <a:headEnd/>
              <a:tailEnd/>
            </a:ln>
            <a:scene3d>
              <a:camera prst="legacyPerspectiveFront">
                <a:rot lat="20099989" lon="20099989" rev="0"/>
              </a:camera>
              <a:lightRig rig="legacyFlat2" dir="t"/>
            </a:scene3d>
            <a:sp3d extrusionH="430200" prstMaterial="legacyMatte">
              <a:bevelT w="13500" h="13500" prst="angle"/>
              <a:bevelB w="13500" h="13500" prst="angle"/>
              <a:extrusionClr>
                <a:srgbClr val="FF9F9F"/>
              </a:extrusionClr>
            </a:sp3d>
          </p:spPr>
          <p:txBody>
            <a:bodyPr wrap="none" anchor="ctr">
              <a:flatTx/>
            </a:bodyPr>
            <a:lstStyle/>
            <a:p>
              <a:endParaRPr lang="es-VE"/>
            </a:p>
          </p:txBody>
        </p:sp>
        <p:sp>
          <p:nvSpPr>
            <p:cNvPr id="2053" name="Text Box 5"/>
            <p:cNvSpPr txBox="1">
              <a:spLocks noChangeArrowheads="1"/>
            </p:cNvSpPr>
            <p:nvPr/>
          </p:nvSpPr>
          <p:spPr bwMode="auto">
            <a:xfrm rot="-46575205">
              <a:off x="3121" y="1676"/>
              <a:ext cx="1316" cy="288"/>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lgn="r">
                <a:defRPr/>
              </a:pPr>
              <a:r>
                <a:rPr lang="es-ES_tradnl" sz="2400"/>
                <a:t>Testificación</a:t>
              </a:r>
            </a:p>
          </p:txBody>
        </p:sp>
        <p:sp>
          <p:nvSpPr>
            <p:cNvPr id="2054" name="Text Box 6"/>
            <p:cNvSpPr txBox="1">
              <a:spLocks noChangeArrowheads="1"/>
            </p:cNvSpPr>
            <p:nvPr/>
          </p:nvSpPr>
          <p:spPr bwMode="auto">
            <a:xfrm rot="3787657">
              <a:off x="3898" y="1730"/>
              <a:ext cx="2153" cy="291"/>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lgn="r">
                <a:defRPr/>
              </a:pPr>
              <a:r>
                <a:rPr lang="es-ES_tradnl" sz="2400" dirty="0"/>
                <a:t>Crecimiento </a:t>
              </a:r>
              <a:r>
                <a:rPr lang="es-ES_tradnl" sz="2400" dirty="0" smtClean="0"/>
                <a:t>Físico-Mental</a:t>
              </a:r>
              <a:endParaRPr lang="es-ES_tradnl" sz="2400" dirty="0"/>
            </a:p>
          </p:txBody>
        </p:sp>
        <p:sp>
          <p:nvSpPr>
            <p:cNvPr id="2055" name="Text Box 7"/>
            <p:cNvSpPr txBox="1">
              <a:spLocks noChangeArrowheads="1"/>
            </p:cNvSpPr>
            <p:nvPr/>
          </p:nvSpPr>
          <p:spPr bwMode="auto">
            <a:xfrm rot="443573">
              <a:off x="3744" y="2633"/>
              <a:ext cx="1086" cy="288"/>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lgn="r">
                <a:defRPr/>
              </a:pPr>
              <a:r>
                <a:rPr lang="es-ES_tradnl" sz="2400"/>
                <a:t>Adoración</a:t>
              </a:r>
            </a:p>
          </p:txBody>
        </p:sp>
        <p:pic>
          <p:nvPicPr>
            <p:cNvPr id="30737" name="Picture 28"/>
            <p:cNvPicPr>
              <a:picLocks noChangeAspect="1" noChangeArrowheads="1"/>
            </p:cNvPicPr>
            <p:nvPr/>
          </p:nvPicPr>
          <p:blipFill>
            <a:blip r:embed="rId4" cstate="print">
              <a:lum bright="42000"/>
            </a:blip>
            <a:srcRect/>
            <a:stretch>
              <a:fillRect/>
            </a:stretch>
          </p:blipFill>
          <p:spPr bwMode="auto">
            <a:xfrm>
              <a:off x="4068" y="1540"/>
              <a:ext cx="668" cy="1054"/>
            </a:xfrm>
            <a:prstGeom prst="rect">
              <a:avLst/>
            </a:prstGeom>
            <a:noFill/>
            <a:ln w="9525">
              <a:noFill/>
              <a:miter lim="800000"/>
              <a:headEnd/>
              <a:tailEnd/>
            </a:ln>
          </p:spPr>
        </p:pic>
      </p:grpSp>
      <p:sp>
        <p:nvSpPr>
          <p:cNvPr id="2079" name="Rectangle 31"/>
          <p:cNvSpPr>
            <a:spLocks noChangeArrowheads="1"/>
          </p:cNvSpPr>
          <p:nvPr/>
        </p:nvSpPr>
        <p:spPr bwMode="auto">
          <a:xfrm rot="194814">
            <a:off x="6227763" y="260350"/>
            <a:ext cx="2881312" cy="836613"/>
          </a:xfrm>
          <a:prstGeom prst="rect">
            <a:avLst/>
          </a:prstGeom>
          <a:noFill/>
          <a:ln w="9525">
            <a:noFill/>
            <a:miter lim="800000"/>
            <a:headEnd/>
            <a:tailEnd/>
          </a:ln>
          <a:effectLst>
            <a:outerShdw dist="35921" dir="2700000" algn="ctr" rotWithShape="0">
              <a:srgbClr val="D93F85"/>
            </a:outerShdw>
          </a:effectLst>
        </p:spPr>
        <p:txBody>
          <a:bodyPr anchor="ctr"/>
          <a:lstStyle/>
          <a:p>
            <a:pPr algn="ctr">
              <a:defRPr/>
            </a:pPr>
            <a:r>
              <a:rPr lang="es-ES_tradnl" sz="6000">
                <a:solidFill>
                  <a:schemeClr val="tx2"/>
                </a:solidFill>
              </a:rPr>
              <a:t>???</a:t>
            </a:r>
          </a:p>
        </p:txBody>
      </p:sp>
      <p:sp>
        <p:nvSpPr>
          <p:cNvPr id="2" name="Rectangle 31"/>
          <p:cNvSpPr>
            <a:spLocks noChangeArrowheads="1"/>
          </p:cNvSpPr>
          <p:nvPr/>
        </p:nvSpPr>
        <p:spPr bwMode="auto">
          <a:xfrm rot="194814">
            <a:off x="-107950" y="908050"/>
            <a:ext cx="5616575" cy="836613"/>
          </a:xfrm>
          <a:prstGeom prst="rect">
            <a:avLst/>
          </a:prstGeom>
          <a:noFill/>
          <a:ln w="9525">
            <a:noFill/>
            <a:miter lim="800000"/>
            <a:headEnd/>
            <a:tailEnd/>
          </a:ln>
          <a:effectLst>
            <a:outerShdw dist="35921" dir="2700000" algn="ctr" rotWithShape="0">
              <a:srgbClr val="D93F85"/>
            </a:outerShdw>
          </a:effectLst>
        </p:spPr>
        <p:txBody>
          <a:bodyPr anchor="ctr"/>
          <a:lstStyle/>
          <a:p>
            <a:pPr algn="ctr">
              <a:defRPr/>
            </a:pPr>
            <a:r>
              <a:rPr lang="es-ES_tradnl" sz="2800"/>
              <a:t>MODELO EDUCACIÓN ADVENTISTA INTEGRAL</a:t>
            </a:r>
          </a:p>
        </p:txBody>
      </p:sp>
      <p:pic>
        <p:nvPicPr>
          <p:cNvPr id="18439" name="Picture 7" descr="splash"/>
          <p:cNvPicPr>
            <a:picLocks noChangeAspect="1" noChangeArrowheads="1"/>
          </p:cNvPicPr>
          <p:nvPr/>
        </p:nvPicPr>
        <p:blipFill>
          <a:blip r:embed="rId5" cstate="print"/>
          <a:srcRect/>
          <a:stretch>
            <a:fillRect/>
          </a:stretch>
        </p:blipFill>
        <p:spPr bwMode="auto">
          <a:xfrm>
            <a:off x="0" y="5464175"/>
            <a:ext cx="1584325" cy="1393825"/>
          </a:xfrm>
          <a:prstGeom prst="rect">
            <a:avLst/>
          </a:prstGeom>
          <a:noFill/>
          <a:ln w="9525">
            <a:noFill/>
            <a:miter lim="800000"/>
            <a:headEnd/>
            <a:tailEnd/>
          </a:ln>
        </p:spPr>
      </p:pic>
      <p:pic>
        <p:nvPicPr>
          <p:cNvPr id="18440" name="Picture 8" descr="logo_UniversoJA"/>
          <p:cNvPicPr>
            <a:picLocks noChangeAspect="1" noChangeArrowheads="1"/>
          </p:cNvPicPr>
          <p:nvPr/>
        </p:nvPicPr>
        <p:blipFill>
          <a:blip r:embed="rId6" cstate="print"/>
          <a:srcRect/>
          <a:stretch>
            <a:fillRect/>
          </a:stretch>
        </p:blipFill>
        <p:spPr bwMode="auto">
          <a:xfrm>
            <a:off x="431800" y="5649913"/>
            <a:ext cx="938213" cy="898525"/>
          </a:xfrm>
          <a:prstGeom prst="rect">
            <a:avLst/>
          </a:prstGeom>
          <a:noFill/>
          <a:ln w="9525">
            <a:noFill/>
            <a:miter lim="800000"/>
            <a:headEnd/>
            <a:tailEnd/>
          </a:ln>
        </p:spPr>
      </p:pic>
    </p:spTree>
    <p:extLst>
      <p:ext uri="{BB962C8B-B14F-4D97-AF65-F5344CB8AC3E}">
        <p14:creationId xmlns:p14="http://schemas.microsoft.com/office/powerpoint/2010/main" val="30888896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1000"/>
                                        <p:tgtEl>
                                          <p:spTgt spid="18439"/>
                                        </p:tgtEl>
                                      </p:cBhvr>
                                    </p:animEffect>
                                    <p:anim calcmode="lin" valueType="num">
                                      <p:cBhvr>
                                        <p:cTn id="8" dur="1000" fill="hold"/>
                                        <p:tgtEl>
                                          <p:spTgt spid="18439"/>
                                        </p:tgtEl>
                                        <p:attrNameLst>
                                          <p:attrName>style.rotation</p:attrName>
                                        </p:attrNameLst>
                                      </p:cBhvr>
                                      <p:tavLst>
                                        <p:tav tm="0">
                                          <p:val>
                                            <p:fltVal val="720"/>
                                          </p:val>
                                        </p:tav>
                                        <p:tav tm="100000">
                                          <p:val>
                                            <p:fltVal val="0"/>
                                          </p:val>
                                        </p:tav>
                                      </p:tavLst>
                                    </p:anim>
                                    <p:anim calcmode="lin" valueType="num">
                                      <p:cBhvr>
                                        <p:cTn id="9" dur="1000" fill="hold"/>
                                        <p:tgtEl>
                                          <p:spTgt spid="18439"/>
                                        </p:tgtEl>
                                        <p:attrNameLst>
                                          <p:attrName>ppt_h</p:attrName>
                                        </p:attrNameLst>
                                      </p:cBhvr>
                                      <p:tavLst>
                                        <p:tav tm="0">
                                          <p:val>
                                            <p:fltVal val="0"/>
                                          </p:val>
                                        </p:tav>
                                        <p:tav tm="100000">
                                          <p:val>
                                            <p:strVal val="#ppt_h"/>
                                          </p:val>
                                        </p:tav>
                                      </p:tavLst>
                                    </p:anim>
                                    <p:anim calcmode="lin" valueType="num">
                                      <p:cBhvr>
                                        <p:cTn id="10" dur="1000" fill="hold"/>
                                        <p:tgtEl>
                                          <p:spTgt spid="18439"/>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18440"/>
                                        </p:tgtEl>
                                        <p:attrNameLst>
                                          <p:attrName>style.visibility</p:attrName>
                                        </p:attrNameLst>
                                      </p:cBhvr>
                                      <p:to>
                                        <p:strVal val="visible"/>
                                      </p:to>
                                    </p:set>
                                    <p:anim calcmode="lin" valueType="num">
                                      <p:cBhvr>
                                        <p:cTn id="13" dur="1000" fill="hold"/>
                                        <p:tgtEl>
                                          <p:spTgt spid="18440"/>
                                        </p:tgtEl>
                                        <p:attrNameLst>
                                          <p:attrName>ppt_w</p:attrName>
                                        </p:attrNameLst>
                                      </p:cBhvr>
                                      <p:tavLst>
                                        <p:tav tm="0">
                                          <p:val>
                                            <p:strVal val="#ppt_w*2.5"/>
                                          </p:val>
                                        </p:tav>
                                        <p:tav tm="100000">
                                          <p:val>
                                            <p:strVal val="#ppt_w"/>
                                          </p:val>
                                        </p:tav>
                                      </p:tavLst>
                                    </p:anim>
                                    <p:anim calcmode="lin" valueType="num">
                                      <p:cBhvr>
                                        <p:cTn id="14" dur="1000" fill="hold"/>
                                        <p:tgtEl>
                                          <p:spTgt spid="18440"/>
                                        </p:tgtEl>
                                        <p:attrNameLst>
                                          <p:attrName>ppt_h</p:attrName>
                                        </p:attrNameLst>
                                      </p:cBhvr>
                                      <p:tavLst>
                                        <p:tav tm="0">
                                          <p:val>
                                            <p:strVal val="#ppt_h*0.01"/>
                                          </p:val>
                                        </p:tav>
                                        <p:tav tm="100000">
                                          <p:val>
                                            <p:strVal val="#ppt_h"/>
                                          </p:val>
                                        </p:tav>
                                      </p:tavLst>
                                    </p:anim>
                                    <p:anim calcmode="lin" valueType="num">
                                      <p:cBhvr>
                                        <p:cTn id="15" dur="1000" fill="hold"/>
                                        <p:tgtEl>
                                          <p:spTgt spid="18440"/>
                                        </p:tgtEl>
                                        <p:attrNameLst>
                                          <p:attrName>ppt_x</p:attrName>
                                        </p:attrNameLst>
                                      </p:cBhvr>
                                      <p:tavLst>
                                        <p:tav tm="0">
                                          <p:val>
                                            <p:strVal val="#ppt_x"/>
                                          </p:val>
                                        </p:tav>
                                        <p:tav tm="100000">
                                          <p:val>
                                            <p:strVal val="#ppt_x"/>
                                          </p:val>
                                        </p:tav>
                                      </p:tavLst>
                                    </p:anim>
                                    <p:anim calcmode="lin" valueType="num">
                                      <p:cBhvr>
                                        <p:cTn id="16" dur="1000" fill="hold"/>
                                        <p:tgtEl>
                                          <p:spTgt spid="18440"/>
                                        </p:tgtEl>
                                        <p:attrNameLst>
                                          <p:attrName>ppt_y</p:attrName>
                                        </p:attrNameLst>
                                      </p:cBhvr>
                                      <p:tavLst>
                                        <p:tav tm="0">
                                          <p:val>
                                            <p:strVal val="#ppt_h+1"/>
                                          </p:val>
                                        </p:tav>
                                        <p:tav tm="100000">
                                          <p:val>
                                            <p:strVal val="#ppt_y"/>
                                          </p:val>
                                        </p:tav>
                                      </p:tavLst>
                                    </p:anim>
                                    <p:animEffect transition="in" filter="fade">
                                      <p:cBhvr>
                                        <p:cTn id="17" dur="1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4"/>
          <p:cNvSpPr>
            <a:spLocks noChangeArrowheads="1"/>
          </p:cNvSpPr>
          <p:nvPr/>
        </p:nvSpPr>
        <p:spPr bwMode="auto">
          <a:xfrm>
            <a:off x="2627313" y="1844675"/>
            <a:ext cx="3240087" cy="2970213"/>
          </a:xfrm>
          <a:prstGeom prst="triangle">
            <a:avLst>
              <a:gd name="adj" fmla="val 50417"/>
            </a:avLst>
          </a:prstGeom>
          <a:gradFill rotWithShape="1">
            <a:gsLst>
              <a:gs pos="0">
                <a:srgbClr val="66FFFF">
                  <a:alpha val="60001"/>
                </a:srgbClr>
              </a:gs>
              <a:gs pos="100000">
                <a:srgbClr val="2F7676"/>
              </a:gs>
            </a:gsLst>
            <a:lin ang="5400000" scaled="1"/>
          </a:gradFill>
          <a:ln w="9525">
            <a:miter lim="800000"/>
            <a:headEnd/>
            <a:tailEnd/>
          </a:ln>
          <a:scene3d>
            <a:camera prst="legacyPerspectiveTop"/>
            <a:lightRig rig="legacyFlat3" dir="b"/>
          </a:scene3d>
          <a:sp3d extrusionH="887400" prstMaterial="legacyMatte">
            <a:bevelT w="13500" h="13500" prst="angle"/>
            <a:bevelB w="13500" h="13500" prst="angle"/>
            <a:extrusionClr>
              <a:srgbClr val="66FFFF"/>
            </a:extrusionClr>
          </a:sp3d>
        </p:spPr>
        <p:txBody>
          <a:bodyPr wrap="none" anchor="ctr">
            <a:flatTx/>
          </a:bodyPr>
          <a:lstStyle/>
          <a:p>
            <a:endParaRPr lang="es-VE"/>
          </a:p>
        </p:txBody>
      </p:sp>
      <p:sp>
        <p:nvSpPr>
          <p:cNvPr id="25605" name="Text Box 5"/>
          <p:cNvSpPr txBox="1">
            <a:spLocks noChangeArrowheads="1"/>
          </p:cNvSpPr>
          <p:nvPr/>
        </p:nvSpPr>
        <p:spPr bwMode="auto">
          <a:xfrm rot="-3582498">
            <a:off x="2039144" y="2864644"/>
            <a:ext cx="2187575" cy="579437"/>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lgn="r">
              <a:defRPr/>
            </a:pPr>
            <a:r>
              <a:rPr lang="es-ES_tradnl" sz="3200"/>
              <a:t>Acción JA</a:t>
            </a:r>
          </a:p>
        </p:txBody>
      </p:sp>
      <p:sp>
        <p:nvSpPr>
          <p:cNvPr id="25606" name="Text Box 6"/>
          <p:cNvSpPr txBox="1">
            <a:spLocks noChangeArrowheads="1"/>
          </p:cNvSpPr>
          <p:nvPr/>
        </p:nvSpPr>
        <p:spPr bwMode="auto">
          <a:xfrm rot="-17980323">
            <a:off x="4659313" y="2765425"/>
            <a:ext cx="1557338" cy="579437"/>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lgn="r">
              <a:defRPr/>
            </a:pPr>
            <a:r>
              <a:rPr lang="es-ES_tradnl" sz="3200"/>
              <a:t>Clubes</a:t>
            </a:r>
          </a:p>
        </p:txBody>
      </p:sp>
      <p:sp>
        <p:nvSpPr>
          <p:cNvPr id="25607" name="Text Box 7"/>
          <p:cNvSpPr txBox="1">
            <a:spLocks noChangeArrowheads="1"/>
          </p:cNvSpPr>
          <p:nvPr/>
        </p:nvSpPr>
        <p:spPr bwMode="auto">
          <a:xfrm>
            <a:off x="2555875" y="4756150"/>
            <a:ext cx="3409950" cy="473075"/>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lgn="r">
              <a:defRPr/>
            </a:pPr>
            <a:r>
              <a:rPr lang="es-ES_tradnl" sz="2500"/>
              <a:t>Programa Adoración</a:t>
            </a:r>
          </a:p>
        </p:txBody>
      </p:sp>
      <p:pic>
        <p:nvPicPr>
          <p:cNvPr id="31750" name="Picture 12"/>
          <p:cNvPicPr>
            <a:picLocks noChangeAspect="1" noChangeArrowheads="1"/>
          </p:cNvPicPr>
          <p:nvPr/>
        </p:nvPicPr>
        <p:blipFill>
          <a:blip r:embed="rId3" cstate="print">
            <a:lum bright="-72000"/>
          </a:blip>
          <a:srcRect/>
          <a:stretch>
            <a:fillRect/>
          </a:stretch>
        </p:blipFill>
        <p:spPr bwMode="auto">
          <a:xfrm>
            <a:off x="3492500" y="2492375"/>
            <a:ext cx="1527175" cy="2376488"/>
          </a:xfrm>
          <a:prstGeom prst="rect">
            <a:avLst/>
          </a:prstGeom>
          <a:noFill/>
          <a:ln w="9525">
            <a:noFill/>
            <a:miter lim="800000"/>
            <a:headEnd/>
            <a:tailEnd/>
          </a:ln>
        </p:spPr>
      </p:pic>
      <p:sp>
        <p:nvSpPr>
          <p:cNvPr id="25613" name="Rectangle 13"/>
          <p:cNvSpPr>
            <a:spLocks noChangeArrowheads="1"/>
          </p:cNvSpPr>
          <p:nvPr/>
        </p:nvSpPr>
        <p:spPr bwMode="auto">
          <a:xfrm rot="194814">
            <a:off x="4356100" y="188913"/>
            <a:ext cx="4824413" cy="836612"/>
          </a:xfrm>
          <a:prstGeom prst="rect">
            <a:avLst/>
          </a:prstGeom>
          <a:noFill/>
          <a:ln w="9525">
            <a:noFill/>
            <a:miter lim="800000"/>
            <a:headEnd/>
            <a:tailEnd/>
          </a:ln>
          <a:effectLst>
            <a:outerShdw dist="35921" dir="2700000" algn="ctr" rotWithShape="0">
              <a:srgbClr val="D93F85"/>
            </a:outerShdw>
          </a:effectLst>
        </p:spPr>
        <p:txBody>
          <a:bodyPr anchor="ctr"/>
          <a:lstStyle/>
          <a:p>
            <a:pPr algn="ctr">
              <a:defRPr/>
            </a:pPr>
            <a:r>
              <a:rPr lang="es-ES_tradnl" sz="6000">
                <a:solidFill>
                  <a:schemeClr val="tx2"/>
                </a:solidFill>
              </a:rPr>
              <a:t>JA Integral</a:t>
            </a:r>
          </a:p>
        </p:txBody>
      </p:sp>
      <p:grpSp>
        <p:nvGrpSpPr>
          <p:cNvPr id="31752" name="Group 15"/>
          <p:cNvGrpSpPr>
            <a:grpSpLocks/>
          </p:cNvGrpSpPr>
          <p:nvPr/>
        </p:nvGrpSpPr>
        <p:grpSpPr bwMode="auto">
          <a:xfrm>
            <a:off x="1908175" y="1052513"/>
            <a:ext cx="6911977" cy="4824412"/>
            <a:chOff x="1202" y="663"/>
            <a:chExt cx="4354" cy="3039"/>
          </a:xfrm>
        </p:grpSpPr>
        <p:sp>
          <p:nvSpPr>
            <p:cNvPr id="25611" name="Text Box 11"/>
            <p:cNvSpPr txBox="1">
              <a:spLocks noChangeArrowheads="1"/>
            </p:cNvSpPr>
            <p:nvPr/>
          </p:nvSpPr>
          <p:spPr bwMode="auto">
            <a:xfrm>
              <a:off x="4489" y="1922"/>
              <a:ext cx="1067" cy="480"/>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defRPr/>
              </a:pPr>
              <a:r>
                <a:rPr lang="es-ES_tradnl" sz="4400" dirty="0"/>
                <a:t>SDJA</a:t>
              </a:r>
            </a:p>
          </p:txBody>
        </p:sp>
        <p:sp>
          <p:nvSpPr>
            <p:cNvPr id="31762" name="Oval 14"/>
            <p:cNvSpPr>
              <a:spLocks noChangeArrowheads="1"/>
            </p:cNvSpPr>
            <p:nvPr/>
          </p:nvSpPr>
          <p:spPr bwMode="auto">
            <a:xfrm>
              <a:off x="1202" y="663"/>
              <a:ext cx="2949" cy="3039"/>
            </a:xfrm>
            <a:prstGeom prst="ellipse">
              <a:avLst/>
            </a:prstGeom>
            <a:gradFill rotWithShape="1">
              <a:gsLst>
                <a:gs pos="0">
                  <a:srgbClr val="66FFFF">
                    <a:alpha val="39998"/>
                  </a:srgbClr>
                </a:gs>
                <a:gs pos="100000">
                  <a:schemeClr val="bg1">
                    <a:alpha val="20000"/>
                  </a:schemeClr>
                </a:gs>
              </a:gsLst>
              <a:lin ang="5400000" scaled="1"/>
            </a:gradFill>
            <a:ln w="9525">
              <a:solidFill>
                <a:schemeClr val="tx1"/>
              </a:solidFill>
              <a:round/>
              <a:headEnd/>
              <a:tailEnd/>
            </a:ln>
          </p:spPr>
          <p:txBody>
            <a:bodyPr wrap="none" anchor="ctr"/>
            <a:lstStyle/>
            <a:p>
              <a:endParaRPr lang="es-VE"/>
            </a:p>
          </p:txBody>
        </p:sp>
      </p:grpSp>
      <p:sp>
        <p:nvSpPr>
          <p:cNvPr id="31753" name="AutoShape 17"/>
          <p:cNvSpPr>
            <a:spLocks noChangeArrowheads="1"/>
          </p:cNvSpPr>
          <p:nvPr/>
        </p:nvSpPr>
        <p:spPr bwMode="auto">
          <a:xfrm>
            <a:off x="557213" y="1095375"/>
            <a:ext cx="1293812" cy="1306513"/>
          </a:xfrm>
          <a:prstGeom prst="triangle">
            <a:avLst>
              <a:gd name="adj" fmla="val 50000"/>
            </a:avLst>
          </a:prstGeom>
          <a:solidFill>
            <a:srgbClr val="FF9F9F"/>
          </a:solidFill>
          <a:ln w="9525">
            <a:miter lim="800000"/>
            <a:headEnd/>
            <a:tailEnd/>
          </a:ln>
          <a:scene3d>
            <a:camera prst="legacyPerspectiveFront">
              <a:rot lat="20099989" lon="20099989" rev="0"/>
            </a:camera>
            <a:lightRig rig="legacyFlat2" dir="t"/>
          </a:scene3d>
          <a:sp3d extrusionH="430200" prstMaterial="legacyMatte">
            <a:bevelT w="13500" h="13500" prst="angle"/>
            <a:bevelB w="13500" h="13500" prst="angle"/>
            <a:extrusionClr>
              <a:srgbClr val="FF9F9F"/>
            </a:extrusionClr>
          </a:sp3d>
        </p:spPr>
        <p:txBody>
          <a:bodyPr wrap="none" anchor="ctr">
            <a:flatTx/>
          </a:bodyPr>
          <a:lstStyle/>
          <a:p>
            <a:endParaRPr lang="es-VE"/>
          </a:p>
        </p:txBody>
      </p:sp>
      <p:sp>
        <p:nvSpPr>
          <p:cNvPr id="25618" name="Text Box 18"/>
          <p:cNvSpPr txBox="1">
            <a:spLocks noChangeArrowheads="1"/>
          </p:cNvSpPr>
          <p:nvPr/>
        </p:nvSpPr>
        <p:spPr bwMode="auto">
          <a:xfrm rot="-46575205">
            <a:off x="-90487" y="1466850"/>
            <a:ext cx="1454150" cy="336550"/>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lgn="r">
              <a:defRPr/>
            </a:pPr>
            <a:r>
              <a:rPr lang="es-ES_tradnl" sz="1600"/>
              <a:t>Testificación</a:t>
            </a:r>
          </a:p>
        </p:txBody>
      </p:sp>
      <p:sp>
        <p:nvSpPr>
          <p:cNvPr id="25619" name="Text Box 19"/>
          <p:cNvSpPr txBox="1">
            <a:spLocks noChangeArrowheads="1"/>
          </p:cNvSpPr>
          <p:nvPr/>
        </p:nvSpPr>
        <p:spPr bwMode="auto">
          <a:xfrm rot="-17812343">
            <a:off x="644581" y="1549500"/>
            <a:ext cx="2076338" cy="307777"/>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lgn="r">
              <a:defRPr/>
            </a:pPr>
            <a:r>
              <a:rPr lang="es-ES_tradnl" sz="1400" dirty="0"/>
              <a:t>Crecimiento </a:t>
            </a:r>
            <a:r>
              <a:rPr lang="es-ES_tradnl" sz="1400" dirty="0" smtClean="0"/>
              <a:t>Físico-Mental</a:t>
            </a:r>
            <a:endParaRPr lang="es-ES_tradnl" sz="1400" dirty="0"/>
          </a:p>
        </p:txBody>
      </p:sp>
      <p:sp>
        <p:nvSpPr>
          <p:cNvPr id="25620" name="Text Box 20"/>
          <p:cNvSpPr txBox="1">
            <a:spLocks noChangeArrowheads="1"/>
          </p:cNvSpPr>
          <p:nvPr/>
        </p:nvSpPr>
        <p:spPr bwMode="auto">
          <a:xfrm rot="443573">
            <a:off x="468313" y="2446338"/>
            <a:ext cx="1209675" cy="336550"/>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lgn="r">
              <a:defRPr/>
            </a:pPr>
            <a:r>
              <a:rPr lang="es-ES_tradnl" sz="1600"/>
              <a:t>Adoración</a:t>
            </a:r>
          </a:p>
        </p:txBody>
      </p:sp>
      <p:pic>
        <p:nvPicPr>
          <p:cNvPr id="31757" name="Picture 21"/>
          <p:cNvPicPr>
            <a:picLocks noChangeAspect="1" noChangeArrowheads="1"/>
          </p:cNvPicPr>
          <p:nvPr/>
        </p:nvPicPr>
        <p:blipFill>
          <a:blip r:embed="rId4" cstate="print">
            <a:lum bright="42000"/>
          </a:blip>
          <a:srcRect/>
          <a:stretch>
            <a:fillRect/>
          </a:stretch>
        </p:blipFill>
        <p:spPr bwMode="auto">
          <a:xfrm>
            <a:off x="931863" y="1417638"/>
            <a:ext cx="542925" cy="919162"/>
          </a:xfrm>
          <a:prstGeom prst="rect">
            <a:avLst/>
          </a:prstGeom>
          <a:noFill/>
          <a:ln w="9525">
            <a:noFill/>
            <a:miter lim="800000"/>
            <a:headEnd/>
            <a:tailEnd/>
          </a:ln>
        </p:spPr>
      </p:pic>
      <p:sp>
        <p:nvSpPr>
          <p:cNvPr id="31758" name="AutoShape 22"/>
          <p:cNvSpPr>
            <a:spLocks noChangeArrowheads="1"/>
          </p:cNvSpPr>
          <p:nvPr/>
        </p:nvSpPr>
        <p:spPr bwMode="auto">
          <a:xfrm rot="11187650" flipH="1">
            <a:off x="827088" y="2924175"/>
            <a:ext cx="1008062" cy="12239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FFFF">
              <a:alpha val="16862"/>
            </a:srgbClr>
          </a:solidFill>
          <a:ln w="9525">
            <a:round/>
            <a:headEnd/>
            <a:tailEnd/>
          </a:ln>
          <a:scene3d>
            <a:camera prst="legacyPerspectiveBottom"/>
            <a:lightRig rig="legacyFlat3" dir="t"/>
          </a:scene3d>
          <a:sp3d extrusionH="887400" prstMaterial="legacyMatte">
            <a:bevelT w="13500" h="13500" prst="angle"/>
            <a:bevelB w="13500" h="13500" prst="angle"/>
            <a:extrusionClr>
              <a:srgbClr val="66FFFF"/>
            </a:extrusionClr>
          </a:sp3d>
        </p:spPr>
        <p:txBody>
          <a:bodyPr wrap="none" anchor="ctr">
            <a:flatTx/>
          </a:bodyPr>
          <a:lstStyle/>
          <a:p>
            <a:endParaRPr lang="es-VE"/>
          </a:p>
        </p:txBody>
      </p:sp>
      <p:pic>
        <p:nvPicPr>
          <p:cNvPr id="18439" name="Picture 7" descr="splash"/>
          <p:cNvPicPr>
            <a:picLocks noChangeAspect="1" noChangeArrowheads="1"/>
          </p:cNvPicPr>
          <p:nvPr/>
        </p:nvPicPr>
        <p:blipFill>
          <a:blip r:embed="rId5" cstate="print"/>
          <a:srcRect/>
          <a:stretch>
            <a:fillRect/>
          </a:stretch>
        </p:blipFill>
        <p:spPr bwMode="auto">
          <a:xfrm>
            <a:off x="0" y="5464175"/>
            <a:ext cx="1584325" cy="1393825"/>
          </a:xfrm>
          <a:prstGeom prst="rect">
            <a:avLst/>
          </a:prstGeom>
          <a:noFill/>
          <a:ln w="9525">
            <a:noFill/>
            <a:miter lim="800000"/>
            <a:headEnd/>
            <a:tailEnd/>
          </a:ln>
        </p:spPr>
      </p:pic>
      <p:pic>
        <p:nvPicPr>
          <p:cNvPr id="18440" name="Picture 8" descr="logo_UniversoJA"/>
          <p:cNvPicPr>
            <a:picLocks noChangeAspect="1" noChangeArrowheads="1"/>
          </p:cNvPicPr>
          <p:nvPr/>
        </p:nvPicPr>
        <p:blipFill>
          <a:blip r:embed="rId6" cstate="print"/>
          <a:srcRect/>
          <a:stretch>
            <a:fillRect/>
          </a:stretch>
        </p:blipFill>
        <p:spPr bwMode="auto">
          <a:xfrm>
            <a:off x="431800" y="5649913"/>
            <a:ext cx="938213" cy="898525"/>
          </a:xfrm>
          <a:prstGeom prst="rect">
            <a:avLst/>
          </a:prstGeom>
          <a:noFill/>
          <a:ln w="9525">
            <a:noFill/>
            <a:miter lim="800000"/>
            <a:headEnd/>
            <a:tailEnd/>
          </a:ln>
        </p:spPr>
      </p:pic>
      <p:sp>
        <p:nvSpPr>
          <p:cNvPr id="2" name="1 Flecha derecha"/>
          <p:cNvSpPr/>
          <p:nvPr/>
        </p:nvSpPr>
        <p:spPr>
          <a:xfrm>
            <a:off x="6768305" y="3154362"/>
            <a:ext cx="357983" cy="526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5971435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1000"/>
                                        <p:tgtEl>
                                          <p:spTgt spid="18439"/>
                                        </p:tgtEl>
                                      </p:cBhvr>
                                    </p:animEffect>
                                    <p:anim calcmode="lin" valueType="num">
                                      <p:cBhvr>
                                        <p:cTn id="8" dur="1000" fill="hold"/>
                                        <p:tgtEl>
                                          <p:spTgt spid="18439"/>
                                        </p:tgtEl>
                                        <p:attrNameLst>
                                          <p:attrName>style.rotation</p:attrName>
                                        </p:attrNameLst>
                                      </p:cBhvr>
                                      <p:tavLst>
                                        <p:tav tm="0">
                                          <p:val>
                                            <p:fltVal val="720"/>
                                          </p:val>
                                        </p:tav>
                                        <p:tav tm="100000">
                                          <p:val>
                                            <p:fltVal val="0"/>
                                          </p:val>
                                        </p:tav>
                                      </p:tavLst>
                                    </p:anim>
                                    <p:anim calcmode="lin" valueType="num">
                                      <p:cBhvr>
                                        <p:cTn id="9" dur="1000" fill="hold"/>
                                        <p:tgtEl>
                                          <p:spTgt spid="18439"/>
                                        </p:tgtEl>
                                        <p:attrNameLst>
                                          <p:attrName>ppt_h</p:attrName>
                                        </p:attrNameLst>
                                      </p:cBhvr>
                                      <p:tavLst>
                                        <p:tav tm="0">
                                          <p:val>
                                            <p:fltVal val="0"/>
                                          </p:val>
                                        </p:tav>
                                        <p:tav tm="100000">
                                          <p:val>
                                            <p:strVal val="#ppt_h"/>
                                          </p:val>
                                        </p:tav>
                                      </p:tavLst>
                                    </p:anim>
                                    <p:anim calcmode="lin" valueType="num">
                                      <p:cBhvr>
                                        <p:cTn id="10" dur="1000" fill="hold"/>
                                        <p:tgtEl>
                                          <p:spTgt spid="18439"/>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18440"/>
                                        </p:tgtEl>
                                        <p:attrNameLst>
                                          <p:attrName>style.visibility</p:attrName>
                                        </p:attrNameLst>
                                      </p:cBhvr>
                                      <p:to>
                                        <p:strVal val="visible"/>
                                      </p:to>
                                    </p:set>
                                    <p:anim calcmode="lin" valueType="num">
                                      <p:cBhvr>
                                        <p:cTn id="13" dur="1000" fill="hold"/>
                                        <p:tgtEl>
                                          <p:spTgt spid="18440"/>
                                        </p:tgtEl>
                                        <p:attrNameLst>
                                          <p:attrName>ppt_w</p:attrName>
                                        </p:attrNameLst>
                                      </p:cBhvr>
                                      <p:tavLst>
                                        <p:tav tm="0">
                                          <p:val>
                                            <p:strVal val="#ppt_w*2.5"/>
                                          </p:val>
                                        </p:tav>
                                        <p:tav tm="100000">
                                          <p:val>
                                            <p:strVal val="#ppt_w"/>
                                          </p:val>
                                        </p:tav>
                                      </p:tavLst>
                                    </p:anim>
                                    <p:anim calcmode="lin" valueType="num">
                                      <p:cBhvr>
                                        <p:cTn id="14" dur="1000" fill="hold"/>
                                        <p:tgtEl>
                                          <p:spTgt spid="18440"/>
                                        </p:tgtEl>
                                        <p:attrNameLst>
                                          <p:attrName>ppt_h</p:attrName>
                                        </p:attrNameLst>
                                      </p:cBhvr>
                                      <p:tavLst>
                                        <p:tav tm="0">
                                          <p:val>
                                            <p:strVal val="#ppt_h*0.01"/>
                                          </p:val>
                                        </p:tav>
                                        <p:tav tm="100000">
                                          <p:val>
                                            <p:strVal val="#ppt_h"/>
                                          </p:val>
                                        </p:tav>
                                      </p:tavLst>
                                    </p:anim>
                                    <p:anim calcmode="lin" valueType="num">
                                      <p:cBhvr>
                                        <p:cTn id="15" dur="1000" fill="hold"/>
                                        <p:tgtEl>
                                          <p:spTgt spid="18440"/>
                                        </p:tgtEl>
                                        <p:attrNameLst>
                                          <p:attrName>ppt_x</p:attrName>
                                        </p:attrNameLst>
                                      </p:cBhvr>
                                      <p:tavLst>
                                        <p:tav tm="0">
                                          <p:val>
                                            <p:strVal val="#ppt_x"/>
                                          </p:val>
                                        </p:tav>
                                        <p:tav tm="100000">
                                          <p:val>
                                            <p:strVal val="#ppt_x"/>
                                          </p:val>
                                        </p:tav>
                                      </p:tavLst>
                                    </p:anim>
                                    <p:anim calcmode="lin" valueType="num">
                                      <p:cBhvr>
                                        <p:cTn id="16" dur="1000" fill="hold"/>
                                        <p:tgtEl>
                                          <p:spTgt spid="18440"/>
                                        </p:tgtEl>
                                        <p:attrNameLst>
                                          <p:attrName>ppt_y</p:attrName>
                                        </p:attrNameLst>
                                      </p:cBhvr>
                                      <p:tavLst>
                                        <p:tav tm="0">
                                          <p:val>
                                            <p:strVal val="#ppt_h+1"/>
                                          </p:val>
                                        </p:tav>
                                        <p:tav tm="100000">
                                          <p:val>
                                            <p:strVal val="#ppt_y"/>
                                          </p:val>
                                        </p:tav>
                                      </p:tavLst>
                                    </p:anim>
                                    <p:animEffect transition="in" filter="fade">
                                      <p:cBhvr>
                                        <p:cTn id="17" dur="1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928515048"/>
              </p:ext>
            </p:extLst>
          </p:nvPr>
        </p:nvGraphicFramePr>
        <p:xfrm>
          <a:off x="457200" y="119675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457200" y="44624"/>
            <a:ext cx="8229600" cy="1143000"/>
          </a:xfrm>
        </p:spPr>
        <p:txBody>
          <a:bodyPr/>
          <a:lstStyle/>
          <a:p>
            <a:r>
              <a:rPr lang="es-VE" dirty="0" smtClean="0"/>
              <a:t>Esquema de SJA</a:t>
            </a:r>
            <a:endParaRPr lang="es-VE" dirty="0"/>
          </a:p>
        </p:txBody>
      </p:sp>
      <p:pic>
        <p:nvPicPr>
          <p:cNvPr id="7" name="Picture 7" descr="splash"/>
          <p:cNvPicPr>
            <a:picLocks noChangeAspect="1" noChangeArrowheads="1"/>
          </p:cNvPicPr>
          <p:nvPr/>
        </p:nvPicPr>
        <p:blipFill>
          <a:blip r:embed="rId8" cstate="print"/>
          <a:srcRect/>
          <a:stretch>
            <a:fillRect/>
          </a:stretch>
        </p:blipFill>
        <p:spPr bwMode="auto">
          <a:xfrm>
            <a:off x="0" y="5464175"/>
            <a:ext cx="1584325" cy="1393825"/>
          </a:xfrm>
          <a:prstGeom prst="rect">
            <a:avLst/>
          </a:prstGeom>
          <a:noFill/>
          <a:ln w="9525">
            <a:noFill/>
            <a:miter lim="800000"/>
            <a:headEnd/>
            <a:tailEnd/>
          </a:ln>
        </p:spPr>
      </p:pic>
      <p:pic>
        <p:nvPicPr>
          <p:cNvPr id="8" name="Picture 8" descr="logo_UniversoJA"/>
          <p:cNvPicPr>
            <a:picLocks noChangeAspect="1" noChangeArrowheads="1"/>
          </p:cNvPicPr>
          <p:nvPr/>
        </p:nvPicPr>
        <p:blipFill>
          <a:blip r:embed="rId9" cstate="print"/>
          <a:srcRect/>
          <a:stretch>
            <a:fillRect/>
          </a:stretch>
        </p:blipFill>
        <p:spPr bwMode="auto">
          <a:xfrm>
            <a:off x="431800" y="5649913"/>
            <a:ext cx="938213" cy="898525"/>
          </a:xfrm>
          <a:prstGeom prst="rect">
            <a:avLst/>
          </a:prstGeom>
          <a:noFill/>
          <a:ln w="9525">
            <a:noFill/>
            <a:miter lim="800000"/>
            <a:headEnd/>
            <a:tailEnd/>
          </a:ln>
        </p:spPr>
      </p:pic>
    </p:spTree>
    <p:extLst>
      <p:ext uri="{BB962C8B-B14F-4D97-AF65-F5344CB8AC3E}">
        <p14:creationId xmlns:p14="http://schemas.microsoft.com/office/powerpoint/2010/main" val="28837481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2.5"/>
                                          </p:val>
                                        </p:tav>
                                        <p:tav tm="100000">
                                          <p:val>
                                            <p:strVal val="#ppt_w"/>
                                          </p:val>
                                        </p:tav>
                                      </p:tavLst>
                                    </p:anim>
                                    <p:anim calcmode="lin" valueType="num">
                                      <p:cBhvr>
                                        <p:cTn id="14" dur="1000" fill="hold"/>
                                        <p:tgtEl>
                                          <p:spTgt spid="8"/>
                                        </p:tgtEl>
                                        <p:attrNameLst>
                                          <p:attrName>ppt_h</p:attrName>
                                        </p:attrNameLst>
                                      </p:cBhvr>
                                      <p:tavLst>
                                        <p:tav tm="0">
                                          <p:val>
                                            <p:strVal val="#ppt_h*0.01"/>
                                          </p:val>
                                        </p:tav>
                                        <p:tav tm="100000">
                                          <p:val>
                                            <p:strVal val="#ppt_h"/>
                                          </p:val>
                                        </p:tav>
                                      </p:tavLst>
                                    </p:anim>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h+1"/>
                                          </p:val>
                                        </p:tav>
                                        <p:tav tm="100000">
                                          <p:val>
                                            <p:strVal val="#ppt_y"/>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260648"/>
            <a:ext cx="8568952" cy="923330"/>
          </a:xfrm>
          <a:prstGeom prst="rect">
            <a:avLst/>
          </a:prstGeom>
        </p:spPr>
        <p:txBody>
          <a:bodyPr wrap="square">
            <a:spAutoFit/>
          </a:bodyPr>
          <a:lstStyle/>
          <a:p>
            <a:pPr algn="ctr"/>
            <a:r>
              <a:rPr lang="es-VE" sz="5400" dirty="0"/>
              <a:t>Programa Ideal de </a:t>
            </a:r>
            <a:r>
              <a:rPr lang="es-VE" sz="5400" dirty="0" smtClean="0"/>
              <a:t>SJA MVAC</a:t>
            </a:r>
            <a:endParaRPr lang="es-VE" sz="5400" dirty="0"/>
          </a:p>
        </p:txBody>
      </p:sp>
      <p:sp>
        <p:nvSpPr>
          <p:cNvPr id="3" name="2 Rectángulo"/>
          <p:cNvSpPr/>
          <p:nvPr/>
        </p:nvSpPr>
        <p:spPr>
          <a:xfrm>
            <a:off x="683568" y="1818690"/>
            <a:ext cx="7704856"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Piensa GLOBAL,</a:t>
            </a:r>
          </a:p>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Actúa LOCAL</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Rectángulo"/>
          <p:cNvSpPr/>
          <p:nvPr/>
        </p:nvSpPr>
        <p:spPr>
          <a:xfrm>
            <a:off x="835968" y="1971090"/>
            <a:ext cx="7704856"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Piensa GLOBAL,</a:t>
            </a:r>
          </a:p>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Actúa LOCAL</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988368" y="2123490"/>
            <a:ext cx="7704856"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Piensa GLOBAL,</a:t>
            </a:r>
          </a:p>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Actúa LOCAL</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Rectángulo"/>
          <p:cNvSpPr/>
          <p:nvPr/>
        </p:nvSpPr>
        <p:spPr>
          <a:xfrm>
            <a:off x="1140768" y="2275890"/>
            <a:ext cx="7704856"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Piensa GLOBAL,</a:t>
            </a:r>
          </a:p>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Actúa LOCAL</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6 Rectángulo"/>
          <p:cNvSpPr/>
          <p:nvPr/>
        </p:nvSpPr>
        <p:spPr>
          <a:xfrm>
            <a:off x="1293168" y="2428290"/>
            <a:ext cx="7704856"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Piensa GLOBAL,</a:t>
            </a:r>
          </a:p>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Actúa LOCAL </a:t>
            </a:r>
            <a:r>
              <a:rPr lang="es-ES" sz="105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Abel Márquez</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695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584176"/>
            <a:ext cx="9144000" cy="5661248"/>
          </a:xfrm>
        </p:spPr>
        <p:txBody>
          <a:bodyPr>
            <a:normAutofit fontScale="92500" lnSpcReduction="10000"/>
          </a:bodyPr>
          <a:lstStyle/>
          <a:p>
            <a:r>
              <a:rPr lang="es-VE" sz="2400" dirty="0" smtClean="0"/>
              <a:t>Lo Primero: Oremos y Cantemos cántico Nuevo-                                    12´</a:t>
            </a:r>
          </a:p>
          <a:p>
            <a:pPr marL="0" indent="0" algn="ctr">
              <a:buNone/>
            </a:pPr>
            <a:r>
              <a:rPr lang="es-VE" sz="2400" dirty="0" smtClean="0"/>
              <a:t>(Involúcrelos en le canto, no regañe)</a:t>
            </a:r>
          </a:p>
          <a:p>
            <a:r>
              <a:rPr lang="es-VE" sz="2400" dirty="0" smtClean="0"/>
              <a:t>Bienvenida Creativa-Ideales JA</a:t>
            </a:r>
          </a:p>
          <a:p>
            <a:pPr marL="0" indent="0">
              <a:buNone/>
            </a:pPr>
            <a:r>
              <a:rPr lang="es-VE" sz="2400" dirty="0" smtClean="0"/>
              <a:t>                                      Una Historia-Drama-Mimos-Títeres                            3´</a:t>
            </a:r>
          </a:p>
          <a:p>
            <a:r>
              <a:rPr lang="es-VE" sz="2400" dirty="0" smtClean="0"/>
              <a:t>Talento JA </a:t>
            </a:r>
            <a:endParaRPr lang="es-VE" sz="2400" dirty="0"/>
          </a:p>
          <a:p>
            <a:pPr marL="0" indent="0">
              <a:buNone/>
            </a:pPr>
            <a:r>
              <a:rPr lang="es-VE" sz="2400" dirty="0" smtClean="0"/>
              <a:t>                                    (Especial, poema, instrumental, video)                         5´</a:t>
            </a:r>
          </a:p>
          <a:p>
            <a:r>
              <a:rPr lang="es-VE" sz="2400" dirty="0" smtClean="0"/>
              <a:t>Momento Textual </a:t>
            </a:r>
          </a:p>
          <a:p>
            <a:pPr marL="0" indent="0">
              <a:buNone/>
            </a:pPr>
            <a:r>
              <a:rPr lang="es-VE" sz="2400" dirty="0"/>
              <a:t> </a:t>
            </a:r>
            <a:r>
              <a:rPr lang="es-VE" sz="2400" dirty="0" smtClean="0"/>
              <a:t>                                    (Enciende tu TLF y enviemos un </a:t>
            </a:r>
            <a:r>
              <a:rPr lang="es-VE" sz="2400" dirty="0" err="1" smtClean="0"/>
              <a:t>txt</a:t>
            </a:r>
            <a:r>
              <a:rPr lang="es-VE" sz="2400" dirty="0" smtClean="0"/>
              <a:t>)                              3´ </a:t>
            </a:r>
          </a:p>
          <a:p>
            <a:r>
              <a:rPr lang="es-VE" sz="2400" dirty="0" smtClean="0"/>
              <a:t>Diálogo JA </a:t>
            </a:r>
          </a:p>
          <a:p>
            <a:pPr marL="0" indent="0">
              <a:buNone/>
            </a:pPr>
            <a:r>
              <a:rPr lang="es-VE" sz="2400" dirty="0"/>
              <a:t> </a:t>
            </a:r>
            <a:r>
              <a:rPr lang="es-VE" sz="2400" dirty="0" smtClean="0"/>
              <a:t>                                (Confraternidad, De corazón a Corazón)                           10´</a:t>
            </a:r>
          </a:p>
          <a:p>
            <a:pPr marL="0" indent="0">
              <a:buNone/>
            </a:pPr>
            <a:endParaRPr lang="es-VE" dirty="0"/>
          </a:p>
        </p:txBody>
      </p:sp>
      <p:sp>
        <p:nvSpPr>
          <p:cNvPr id="2" name="1 Título"/>
          <p:cNvSpPr>
            <a:spLocks noGrp="1"/>
          </p:cNvSpPr>
          <p:nvPr>
            <p:ph type="title"/>
          </p:nvPr>
        </p:nvSpPr>
        <p:spPr/>
        <p:txBody>
          <a:bodyPr/>
          <a:lstStyle/>
          <a:p>
            <a:r>
              <a:rPr lang="es-VE" dirty="0" smtClean="0"/>
              <a:t>Programa Ideal de SJA MVAC</a:t>
            </a:r>
            <a:endParaRPr lang="es-VE" dirty="0"/>
          </a:p>
        </p:txBody>
      </p:sp>
      <p:pic>
        <p:nvPicPr>
          <p:cNvPr id="4" name="Picture 7" descr="splash"/>
          <p:cNvPicPr>
            <a:picLocks noChangeAspect="1" noChangeArrowheads="1"/>
          </p:cNvPicPr>
          <p:nvPr/>
        </p:nvPicPr>
        <p:blipFill>
          <a:blip r:embed="rId3" cstate="print"/>
          <a:srcRect/>
          <a:stretch>
            <a:fillRect/>
          </a:stretch>
        </p:blipFill>
        <p:spPr bwMode="auto">
          <a:xfrm>
            <a:off x="7559675" y="-59011"/>
            <a:ext cx="1584325" cy="1393825"/>
          </a:xfrm>
          <a:prstGeom prst="rect">
            <a:avLst/>
          </a:prstGeom>
          <a:noFill/>
          <a:ln w="9525">
            <a:noFill/>
            <a:miter lim="800000"/>
            <a:headEnd/>
            <a:tailEnd/>
          </a:ln>
        </p:spPr>
      </p:pic>
      <p:pic>
        <p:nvPicPr>
          <p:cNvPr id="5" name="Picture 8" descr="logo_UniversoJA"/>
          <p:cNvPicPr>
            <a:picLocks noChangeAspect="1" noChangeArrowheads="1"/>
          </p:cNvPicPr>
          <p:nvPr/>
        </p:nvPicPr>
        <p:blipFill>
          <a:blip r:embed="rId4" cstate="print"/>
          <a:srcRect/>
          <a:stretch>
            <a:fillRect/>
          </a:stretch>
        </p:blipFill>
        <p:spPr bwMode="auto">
          <a:xfrm>
            <a:off x="8028384" y="188640"/>
            <a:ext cx="938213" cy="898525"/>
          </a:xfrm>
          <a:prstGeom prst="rect">
            <a:avLst/>
          </a:prstGeom>
          <a:noFill/>
          <a:ln w="9525">
            <a:noFill/>
            <a:miter lim="800000"/>
            <a:headEnd/>
            <a:tailEnd/>
          </a:ln>
        </p:spPr>
      </p:pic>
    </p:spTree>
    <p:extLst>
      <p:ext uri="{BB962C8B-B14F-4D97-AF65-F5344CB8AC3E}">
        <p14:creationId xmlns:p14="http://schemas.microsoft.com/office/powerpoint/2010/main" val="290518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2.5"/>
                                          </p:val>
                                        </p:tav>
                                        <p:tav tm="100000">
                                          <p:val>
                                            <p:strVal val="#ppt_w"/>
                                          </p:val>
                                        </p:tav>
                                      </p:tavLst>
                                    </p:anim>
                                    <p:anim calcmode="lin" valueType="num">
                                      <p:cBhvr>
                                        <p:cTn id="14" dur="1000" fill="hold"/>
                                        <p:tgtEl>
                                          <p:spTgt spid="5"/>
                                        </p:tgtEl>
                                        <p:attrNameLst>
                                          <p:attrName>ppt_h</p:attrName>
                                        </p:attrNameLst>
                                      </p:cBhvr>
                                      <p:tavLst>
                                        <p:tav tm="0">
                                          <p:val>
                                            <p:strVal val="#ppt_h*0.01"/>
                                          </p:val>
                                        </p:tav>
                                        <p:tav tm="100000">
                                          <p:val>
                                            <p:strVal val="#ppt_h"/>
                                          </p:val>
                                        </p:tav>
                                      </p:tavLst>
                                    </p:anim>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h+1"/>
                                          </p:val>
                                        </p:tav>
                                        <p:tav tm="100000">
                                          <p:val>
                                            <p:strVal val="#ppt_y"/>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0" end="0"/>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1" end="1"/>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2" end="2"/>
                                            </p:txEl>
                                          </p:spTgt>
                                        </p:tgtEl>
                                      </p:cBhvr>
                                    </p:animEffect>
                                  </p:childTnLst>
                                </p:cTn>
                              </p:par>
                              <p:par>
                                <p:cTn id="38" presetID="31" presetClass="entr" presetSubtype="0"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3" dur="1000"/>
                                        <p:tgtEl>
                                          <p:spTgt spid="3">
                                            <p:txEl>
                                              <p:pRg st="3" end="3"/>
                                            </p:txEl>
                                          </p:spTgt>
                                        </p:tgtEl>
                                      </p:cBhvr>
                                    </p:animEffect>
                                  </p:childTnLst>
                                </p:cTn>
                              </p:par>
                              <p:par>
                                <p:cTn id="44" presetID="31" presetClass="entr" presetSubtype="0" fill="hold" nodeType="with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par>
                                <p:cTn id="50" presetID="31" presetClass="entr" presetSubtype="0" fill="hold"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p:cTn id="6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6" end="6"/>
                                            </p:txEl>
                                          </p:spTgt>
                                        </p:tgtEl>
                                      </p:cBhvr>
                                    </p:animEffect>
                                  </p:childTnLst>
                                </p:cTn>
                              </p:par>
                              <p:par>
                                <p:cTn id="64" presetID="31" presetClass="entr" presetSubtype="0" fill="hold" nodeType="with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7"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8"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9" dur="1000"/>
                                        <p:tgtEl>
                                          <p:spTgt spid="3">
                                            <p:txEl>
                                              <p:pRg st="7" end="7"/>
                                            </p:txEl>
                                          </p:spTgt>
                                        </p:tgtEl>
                                      </p:cBhvr>
                                    </p:animEffect>
                                  </p:childTnLst>
                                </p:cTn>
                              </p:par>
                              <p:par>
                                <p:cTn id="70" presetID="31" presetClass="entr" presetSubtype="0" fill="hold" nodeType="with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anim calcmode="lin" valueType="num">
                                      <p:cBhvr>
                                        <p:cTn id="7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4"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5" dur="1000"/>
                                        <p:tgtEl>
                                          <p:spTgt spid="3">
                                            <p:txEl>
                                              <p:pRg st="8" end="8"/>
                                            </p:txEl>
                                          </p:spTgt>
                                        </p:tgtEl>
                                      </p:cBhvr>
                                    </p:animEffect>
                                  </p:childTnLst>
                                </p:cTn>
                              </p:par>
                              <p:par>
                                <p:cTn id="76" presetID="31" presetClass="entr" presetSubtype="0" fill="hold" nodeType="withEffect">
                                  <p:stCondLst>
                                    <p:cond delay="0"/>
                                  </p:stCondLst>
                                  <p:childTnLst>
                                    <p:set>
                                      <p:cBhvr>
                                        <p:cTn id="77" dur="1" fill="hold">
                                          <p:stCondLst>
                                            <p:cond delay="0"/>
                                          </p:stCondLst>
                                        </p:cTn>
                                        <p:tgtEl>
                                          <p:spTgt spid="3">
                                            <p:txEl>
                                              <p:pRg st="9" end="9"/>
                                            </p:txEl>
                                          </p:spTgt>
                                        </p:tgtEl>
                                        <p:attrNameLst>
                                          <p:attrName>style.visibility</p:attrName>
                                        </p:attrNameLst>
                                      </p:cBhvr>
                                      <p:to>
                                        <p:strVal val="visible"/>
                                      </p:to>
                                    </p:set>
                                    <p:anim calcmode="lin" valueType="num">
                                      <p:cBhvr>
                                        <p:cTn id="78"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9"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0"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r>
              <a:rPr lang="es-VE" dirty="0"/>
              <a:t>Espacio </a:t>
            </a:r>
            <a:r>
              <a:rPr lang="es-VE" dirty="0" smtClean="0"/>
              <a:t>Grupos Pequeños Salvación y Servicio </a:t>
            </a:r>
            <a:endParaRPr lang="es-VE" dirty="0"/>
          </a:p>
          <a:p>
            <a:pPr marL="0" indent="0">
              <a:buNone/>
            </a:pPr>
            <a:r>
              <a:rPr lang="es-VE" dirty="0"/>
              <a:t>                                    </a:t>
            </a:r>
            <a:r>
              <a:rPr lang="es-VE" dirty="0" smtClean="0"/>
              <a:t>(</a:t>
            </a:r>
            <a:r>
              <a:rPr lang="es-VE" dirty="0"/>
              <a:t>Promover, evaluar, visitar, informe</a:t>
            </a:r>
            <a:r>
              <a:rPr lang="es-VE" dirty="0" smtClean="0"/>
              <a:t>)                        </a:t>
            </a:r>
            <a:r>
              <a:rPr lang="es-VE" dirty="0"/>
              <a:t>10´</a:t>
            </a:r>
          </a:p>
          <a:p>
            <a:r>
              <a:rPr lang="es-VE" dirty="0"/>
              <a:t>Cuadro de Honor </a:t>
            </a:r>
            <a:endParaRPr lang="es-VE" dirty="0" smtClean="0"/>
          </a:p>
          <a:p>
            <a:pPr marL="0" indent="0">
              <a:buNone/>
            </a:pPr>
            <a:r>
              <a:rPr lang="es-VE" dirty="0"/>
              <a:t> </a:t>
            </a:r>
            <a:r>
              <a:rPr lang="es-VE" dirty="0" smtClean="0"/>
              <a:t>              Destaquemos </a:t>
            </a:r>
            <a:r>
              <a:rPr lang="es-VE" dirty="0"/>
              <a:t>al cumpleañero, recién bautizado, nuevo universitario en la iglesia, graduado)            </a:t>
            </a:r>
            <a:r>
              <a:rPr lang="es-VE" dirty="0" smtClean="0"/>
              <a:t>                                                                         </a:t>
            </a:r>
            <a:r>
              <a:rPr lang="es-VE" dirty="0"/>
              <a:t>5´</a:t>
            </a:r>
          </a:p>
          <a:p>
            <a:r>
              <a:rPr lang="es-VE" dirty="0"/>
              <a:t>Devoción </a:t>
            </a:r>
            <a:r>
              <a:rPr lang="es-VE" dirty="0" smtClean="0"/>
              <a:t>Matutina                                                                                      </a:t>
            </a:r>
            <a:r>
              <a:rPr lang="es-VE" dirty="0"/>
              <a:t>7´</a:t>
            </a:r>
          </a:p>
          <a:p>
            <a:r>
              <a:rPr lang="es-VE" dirty="0"/>
              <a:t>Tema Central                                                         </a:t>
            </a:r>
            <a:r>
              <a:rPr lang="es-VE" dirty="0" smtClean="0"/>
              <a:t>                                        </a:t>
            </a:r>
            <a:r>
              <a:rPr lang="es-VE" dirty="0"/>
              <a:t>35´</a:t>
            </a:r>
          </a:p>
          <a:p>
            <a:r>
              <a:rPr lang="es-VE" dirty="0"/>
              <a:t>Promoción Próxima </a:t>
            </a:r>
            <a:r>
              <a:rPr lang="es-VE" dirty="0" smtClean="0"/>
              <a:t>SJA                                                                               </a:t>
            </a:r>
            <a:r>
              <a:rPr lang="es-VE" dirty="0"/>
              <a:t>3´</a:t>
            </a:r>
          </a:p>
          <a:p>
            <a:r>
              <a:rPr lang="es-VE" dirty="0"/>
              <a:t>Canto Final y Oración   </a:t>
            </a:r>
            <a:r>
              <a:rPr lang="es-VE" dirty="0" smtClean="0"/>
              <a:t>                                                                                </a:t>
            </a:r>
            <a:r>
              <a:rPr lang="es-VE" dirty="0"/>
              <a:t>5´</a:t>
            </a:r>
          </a:p>
          <a:p>
            <a:r>
              <a:rPr lang="es-VE" dirty="0"/>
              <a:t>Entrega al anciano de guardia para dirija despedida de Sábado</a:t>
            </a:r>
          </a:p>
          <a:p>
            <a:endParaRPr lang="es-VE" dirty="0"/>
          </a:p>
        </p:txBody>
      </p:sp>
      <p:sp>
        <p:nvSpPr>
          <p:cNvPr id="2" name="1 Título"/>
          <p:cNvSpPr>
            <a:spLocks noGrp="1"/>
          </p:cNvSpPr>
          <p:nvPr>
            <p:ph type="title"/>
          </p:nvPr>
        </p:nvSpPr>
        <p:spPr/>
        <p:txBody>
          <a:bodyPr/>
          <a:lstStyle/>
          <a:p>
            <a:endParaRPr lang="es-VE"/>
          </a:p>
        </p:txBody>
      </p:sp>
    </p:spTree>
    <p:extLst>
      <p:ext uri="{BB962C8B-B14F-4D97-AF65-F5344CB8AC3E}">
        <p14:creationId xmlns:p14="http://schemas.microsoft.com/office/powerpoint/2010/main" val="84988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ctr">
              <a:buNone/>
            </a:pPr>
            <a:r>
              <a:rPr lang="es-VE" sz="13800" dirty="0" smtClean="0"/>
              <a:t>¿Qué </a:t>
            </a:r>
            <a:r>
              <a:rPr lang="es-VE" sz="13800" dirty="0"/>
              <a:t>temas?</a:t>
            </a:r>
          </a:p>
        </p:txBody>
      </p:sp>
      <p:sp>
        <p:nvSpPr>
          <p:cNvPr id="2" name="1 Título"/>
          <p:cNvSpPr>
            <a:spLocks noGrp="1"/>
          </p:cNvSpPr>
          <p:nvPr>
            <p:ph type="title"/>
          </p:nvPr>
        </p:nvSpPr>
        <p:spPr/>
        <p:txBody>
          <a:bodyPr/>
          <a:lstStyle/>
          <a:p>
            <a:endParaRPr lang="es-VE" dirty="0"/>
          </a:p>
        </p:txBody>
      </p:sp>
    </p:spTree>
    <p:extLst>
      <p:ext uri="{BB962C8B-B14F-4D97-AF65-F5344CB8AC3E}">
        <p14:creationId xmlns:p14="http://schemas.microsoft.com/office/powerpoint/2010/main" val="23180353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p:txBody>
          <a:bodyPr/>
          <a:lstStyle/>
          <a:p>
            <a:endParaRPr lang="es-ES" smtClean="0"/>
          </a:p>
        </p:txBody>
      </p:sp>
      <p:sp>
        <p:nvSpPr>
          <p:cNvPr id="150530" name="Rectangle 2"/>
          <p:cNvSpPr>
            <a:spLocks noGrp="1" noChangeArrowheads="1"/>
          </p:cNvSpPr>
          <p:nvPr>
            <p:ph type="title"/>
          </p:nvPr>
        </p:nvSpPr>
        <p:spPr/>
        <p:txBody>
          <a:bodyPr/>
          <a:lstStyle/>
          <a:p>
            <a:endParaRPr lang="es-ES" smtClean="0"/>
          </a:p>
        </p:txBody>
      </p:sp>
      <p:pic>
        <p:nvPicPr>
          <p:cNvPr id="150532" name="Picture 4" descr="logo_especies"/>
          <p:cNvPicPr>
            <a:picLocks noChangeAspect="1" noChangeArrowheads="1"/>
          </p:cNvPicPr>
          <p:nvPr/>
        </p:nvPicPr>
        <p:blipFill>
          <a:blip r:embed="rId2" cstate="print"/>
          <a:srcRect/>
          <a:stretch>
            <a:fillRect/>
          </a:stretch>
        </p:blipFill>
        <p:spPr bwMode="auto">
          <a:xfrm>
            <a:off x="144463" y="144463"/>
            <a:ext cx="5657850" cy="2938462"/>
          </a:xfrm>
          <a:prstGeom prst="rect">
            <a:avLst/>
          </a:prstGeom>
          <a:noFill/>
          <a:ln w="9525">
            <a:noFill/>
            <a:miter lim="800000"/>
            <a:headEnd/>
            <a:tailEnd/>
          </a:ln>
        </p:spPr>
      </p:pic>
      <p:pic>
        <p:nvPicPr>
          <p:cNvPr id="150533" name="Picture 5" descr="FONDO_LLAMAME"/>
          <p:cNvPicPr>
            <a:picLocks noChangeAspect="1" noChangeArrowheads="1"/>
          </p:cNvPicPr>
          <p:nvPr/>
        </p:nvPicPr>
        <p:blipFill>
          <a:blip r:embed="rId3" cstate="print"/>
          <a:srcRect/>
          <a:stretch>
            <a:fillRect/>
          </a:stretch>
        </p:blipFill>
        <p:spPr bwMode="auto">
          <a:xfrm>
            <a:off x="287338" y="287338"/>
            <a:ext cx="8229600" cy="5326062"/>
          </a:xfrm>
          <a:prstGeom prst="rect">
            <a:avLst/>
          </a:prstGeom>
          <a:noFill/>
          <a:ln w="9525">
            <a:noFill/>
            <a:miter lim="800000"/>
            <a:headEnd/>
            <a:tailEnd/>
          </a:ln>
        </p:spPr>
      </p:pic>
      <p:pic>
        <p:nvPicPr>
          <p:cNvPr id="150534" name="Picture 6" descr="Mapa de bits en Gráfico1"/>
          <p:cNvPicPr>
            <a:picLocks noChangeAspect="1" noChangeArrowheads="1"/>
          </p:cNvPicPr>
          <p:nvPr/>
        </p:nvPicPr>
        <p:blipFill>
          <a:blip r:embed="rId4" cstate="print"/>
          <a:srcRect/>
          <a:stretch>
            <a:fillRect/>
          </a:stretch>
        </p:blipFill>
        <p:spPr bwMode="auto">
          <a:xfrm>
            <a:off x="431800" y="431800"/>
            <a:ext cx="8572500" cy="6429375"/>
          </a:xfrm>
          <a:prstGeom prst="rect">
            <a:avLst/>
          </a:prstGeom>
          <a:noFill/>
          <a:ln w="9525">
            <a:noFill/>
            <a:miter lim="800000"/>
            <a:headEnd/>
            <a:tailEnd/>
          </a:ln>
        </p:spPr>
      </p:pic>
      <p:pic>
        <p:nvPicPr>
          <p:cNvPr id="150535" name="Picture 7" descr="screen_static_CRISTOMICINA"/>
          <p:cNvPicPr>
            <a:picLocks noChangeAspect="1" noChangeArrowheads="1"/>
          </p:cNvPicPr>
          <p:nvPr/>
        </p:nvPicPr>
        <p:blipFill>
          <a:blip r:embed="rId5" cstate="print"/>
          <a:srcRect/>
          <a:stretch>
            <a:fillRect/>
          </a:stretch>
        </p:blipFill>
        <p:spPr bwMode="auto">
          <a:xfrm>
            <a:off x="576263" y="576263"/>
            <a:ext cx="7424737" cy="5962650"/>
          </a:xfrm>
          <a:prstGeom prst="rect">
            <a:avLst/>
          </a:prstGeom>
          <a:noFill/>
          <a:ln w="9525">
            <a:noFill/>
            <a:miter lim="800000"/>
            <a:headEnd/>
            <a:tailEnd/>
          </a:ln>
        </p:spPr>
      </p:pic>
      <p:pic>
        <p:nvPicPr>
          <p:cNvPr id="150536" name="Picture 8" descr="SOLDADO2"/>
          <p:cNvPicPr>
            <a:picLocks noChangeAspect="1" noChangeArrowheads="1"/>
          </p:cNvPicPr>
          <p:nvPr/>
        </p:nvPicPr>
        <p:blipFill>
          <a:blip r:embed="rId6" cstate="print"/>
          <a:srcRect/>
          <a:stretch>
            <a:fillRect/>
          </a:stretch>
        </p:blipFill>
        <p:spPr bwMode="auto">
          <a:xfrm>
            <a:off x="720725" y="720725"/>
            <a:ext cx="6242050" cy="4681538"/>
          </a:xfrm>
          <a:prstGeom prst="rect">
            <a:avLst/>
          </a:prstGeom>
          <a:noFill/>
          <a:ln w="9525">
            <a:noFill/>
            <a:miter lim="800000"/>
            <a:headEnd/>
            <a:tailEnd/>
          </a:ln>
        </p:spPr>
      </p:pic>
      <p:pic>
        <p:nvPicPr>
          <p:cNvPr id="150537" name="Picture 9" descr="TALLER_MAESTRO"/>
          <p:cNvPicPr>
            <a:picLocks noChangeAspect="1" noChangeArrowheads="1"/>
          </p:cNvPicPr>
          <p:nvPr/>
        </p:nvPicPr>
        <p:blipFill>
          <a:blip r:embed="rId7" cstate="print"/>
          <a:srcRect/>
          <a:stretch>
            <a:fillRect/>
          </a:stretch>
        </p:blipFill>
        <p:spPr bwMode="auto">
          <a:xfrm>
            <a:off x="863600" y="863600"/>
            <a:ext cx="6096000" cy="4572000"/>
          </a:xfrm>
          <a:prstGeom prst="rect">
            <a:avLst/>
          </a:prstGeom>
          <a:noFill/>
          <a:ln w="9525">
            <a:noFill/>
            <a:miter lim="800000"/>
            <a:headEnd/>
            <a:tailEnd/>
          </a:ln>
        </p:spPr>
      </p:pic>
      <p:pic>
        <p:nvPicPr>
          <p:cNvPr id="150538" name="Picture 10" descr="VIVEENTI"/>
          <p:cNvPicPr>
            <a:picLocks noChangeAspect="1" noChangeArrowheads="1"/>
          </p:cNvPicPr>
          <p:nvPr/>
        </p:nvPicPr>
        <p:blipFill>
          <a:blip r:embed="rId8" cstate="print"/>
          <a:srcRect/>
          <a:stretch>
            <a:fillRect/>
          </a:stretch>
        </p:blipFill>
        <p:spPr bwMode="auto">
          <a:xfrm>
            <a:off x="1008063" y="1008063"/>
            <a:ext cx="6096000" cy="4572000"/>
          </a:xfrm>
          <a:prstGeom prst="rect">
            <a:avLst/>
          </a:prstGeom>
          <a:noFill/>
          <a:ln w="9525">
            <a:noFill/>
            <a:miter lim="800000"/>
            <a:headEnd/>
            <a:tailEnd/>
          </a:ln>
        </p:spPr>
      </p:pic>
      <p:pic>
        <p:nvPicPr>
          <p:cNvPr id="150539" name="Picture 11" descr="WALLPAPER_SUPERJESUS"/>
          <p:cNvPicPr>
            <a:picLocks noChangeAspect="1" noChangeArrowheads="1"/>
          </p:cNvPicPr>
          <p:nvPr/>
        </p:nvPicPr>
        <p:blipFill>
          <a:blip r:embed="rId9" cstate="print"/>
          <a:srcRect/>
          <a:stretch>
            <a:fillRect/>
          </a:stretch>
        </p:blipFill>
        <p:spPr bwMode="auto">
          <a:xfrm>
            <a:off x="1152525" y="1152525"/>
            <a:ext cx="6242050" cy="4681538"/>
          </a:xfrm>
          <a:prstGeom prst="rect">
            <a:avLst/>
          </a:prstGeom>
          <a:noFill/>
          <a:ln w="9525">
            <a:noFill/>
            <a:miter lim="800000"/>
            <a:headEnd/>
            <a:tailEnd/>
          </a:ln>
        </p:spPr>
      </p:pic>
    </p:spTree>
    <p:extLst>
      <p:ext uri="{BB962C8B-B14F-4D97-AF65-F5344CB8AC3E}">
        <p14:creationId xmlns:p14="http://schemas.microsoft.com/office/powerpoint/2010/main" val="37315390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50530"/>
                                        </p:tgtEl>
                                        <p:attrNameLst>
                                          <p:attrName>style.visibility</p:attrName>
                                        </p:attrNameLst>
                                      </p:cBhvr>
                                      <p:to>
                                        <p:strVal val="visible"/>
                                      </p:to>
                                    </p:set>
                                    <p:animEffect transition="in" filter="fade">
                                      <p:cBhvr>
                                        <p:cTn id="7" dur="2000"/>
                                        <p:tgtEl>
                                          <p:spTgt spid="150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50531">
                                            <p:txEl>
                                              <p:pRg st="0" end="0"/>
                                            </p:txEl>
                                          </p:spTgt>
                                        </p:tgtEl>
                                        <p:attrNameLst>
                                          <p:attrName>style.visibility</p:attrName>
                                        </p:attrNameLst>
                                      </p:cBhvr>
                                      <p:to>
                                        <p:strVal val="visible"/>
                                      </p:to>
                                    </p:set>
                                    <p:animEffect transition="in" filter="fade">
                                      <p:cBhvr>
                                        <p:cTn id="12" dur="2000"/>
                                        <p:tgtEl>
                                          <p:spTgt spid="150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532"/>
                                        </p:tgtEl>
                                        <p:attrNameLst>
                                          <p:attrName>style.visibility</p:attrName>
                                        </p:attrNameLst>
                                      </p:cBhvr>
                                      <p:to>
                                        <p:strVal val="visible"/>
                                      </p:to>
                                    </p:set>
                                    <p:animEffect transition="in" filter="fade">
                                      <p:cBhvr>
                                        <p:cTn id="17" dur="2000"/>
                                        <p:tgtEl>
                                          <p:spTgt spid="1505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533"/>
                                        </p:tgtEl>
                                        <p:attrNameLst>
                                          <p:attrName>style.visibility</p:attrName>
                                        </p:attrNameLst>
                                      </p:cBhvr>
                                      <p:to>
                                        <p:strVal val="visible"/>
                                      </p:to>
                                    </p:set>
                                    <p:animEffect transition="in" filter="fade">
                                      <p:cBhvr>
                                        <p:cTn id="22" dur="2000"/>
                                        <p:tgtEl>
                                          <p:spTgt spid="1505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0534"/>
                                        </p:tgtEl>
                                        <p:attrNameLst>
                                          <p:attrName>style.visibility</p:attrName>
                                        </p:attrNameLst>
                                      </p:cBhvr>
                                      <p:to>
                                        <p:strVal val="visible"/>
                                      </p:to>
                                    </p:set>
                                    <p:animEffect transition="in" filter="fade">
                                      <p:cBhvr>
                                        <p:cTn id="27" dur="2000"/>
                                        <p:tgtEl>
                                          <p:spTgt spid="1505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0535"/>
                                        </p:tgtEl>
                                        <p:attrNameLst>
                                          <p:attrName>style.visibility</p:attrName>
                                        </p:attrNameLst>
                                      </p:cBhvr>
                                      <p:to>
                                        <p:strVal val="visible"/>
                                      </p:to>
                                    </p:set>
                                    <p:animEffect transition="in" filter="fade">
                                      <p:cBhvr>
                                        <p:cTn id="32" dur="2000"/>
                                        <p:tgtEl>
                                          <p:spTgt spid="1505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0536"/>
                                        </p:tgtEl>
                                        <p:attrNameLst>
                                          <p:attrName>style.visibility</p:attrName>
                                        </p:attrNameLst>
                                      </p:cBhvr>
                                      <p:to>
                                        <p:strVal val="visible"/>
                                      </p:to>
                                    </p:set>
                                    <p:animEffect transition="in" filter="fade">
                                      <p:cBhvr>
                                        <p:cTn id="37" dur="2000"/>
                                        <p:tgtEl>
                                          <p:spTgt spid="1505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0537"/>
                                        </p:tgtEl>
                                        <p:attrNameLst>
                                          <p:attrName>style.visibility</p:attrName>
                                        </p:attrNameLst>
                                      </p:cBhvr>
                                      <p:to>
                                        <p:strVal val="visible"/>
                                      </p:to>
                                    </p:set>
                                    <p:animEffect transition="in" filter="fade">
                                      <p:cBhvr>
                                        <p:cTn id="42" dur="2000"/>
                                        <p:tgtEl>
                                          <p:spTgt spid="1505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0538"/>
                                        </p:tgtEl>
                                        <p:attrNameLst>
                                          <p:attrName>style.visibility</p:attrName>
                                        </p:attrNameLst>
                                      </p:cBhvr>
                                      <p:to>
                                        <p:strVal val="visible"/>
                                      </p:to>
                                    </p:set>
                                    <p:animEffect transition="in" filter="fade">
                                      <p:cBhvr>
                                        <p:cTn id="47" dur="2000"/>
                                        <p:tgtEl>
                                          <p:spTgt spid="1505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0539"/>
                                        </p:tgtEl>
                                        <p:attrNameLst>
                                          <p:attrName>style.visibility</p:attrName>
                                        </p:attrNameLst>
                                      </p:cBhvr>
                                      <p:to>
                                        <p:strVal val="visible"/>
                                      </p:to>
                                    </p:set>
                                    <p:animEffect transition="in" filter="fade">
                                      <p:cBhvr>
                                        <p:cTn id="52" dur="2000"/>
                                        <p:tgtEl>
                                          <p:spTgt spid="150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609600" indent="-609600">
              <a:buFontTx/>
              <a:buChar char="•"/>
              <a:defRPr/>
            </a:pPr>
            <a:r>
              <a:rPr lang="es-ES" dirty="0"/>
              <a:t>Sé feliz. ¡Sonríe! No es ilegal que el dirigente sea feliz. Su </a:t>
            </a:r>
            <a:r>
              <a:rPr lang="es-ES" dirty="0" smtClean="0"/>
              <a:t>ánimo </a:t>
            </a:r>
            <a:r>
              <a:rPr lang="es-ES" dirty="0"/>
              <a:t>contagiará a los demás.</a:t>
            </a:r>
          </a:p>
          <a:p>
            <a:pPr marL="609600" indent="-609600">
              <a:buFontTx/>
              <a:buChar char="•"/>
              <a:defRPr/>
            </a:pPr>
            <a:r>
              <a:rPr lang="es-ES" dirty="0"/>
              <a:t>Sé reverente. El hecho de ser animosos no quiere decir que no podemos ser reverentes y respetuosos en la reunión. Ayuda a los jóvenes a prepararse para tener un tiempo de alabanza, edificación y adoración para la gloria de Dios. </a:t>
            </a:r>
            <a:endParaRPr lang="es-ES_tradnl" dirty="0"/>
          </a:p>
          <a:p>
            <a:endParaRPr lang="es-VE" dirty="0"/>
          </a:p>
        </p:txBody>
      </p:sp>
      <p:sp>
        <p:nvSpPr>
          <p:cNvPr id="2" name="1 Título"/>
          <p:cNvSpPr>
            <a:spLocks noGrp="1"/>
          </p:cNvSpPr>
          <p:nvPr>
            <p:ph type="title"/>
          </p:nvPr>
        </p:nvSpPr>
        <p:spPr/>
        <p:txBody>
          <a:bodyPr/>
          <a:lstStyle/>
          <a:p>
            <a:r>
              <a:rPr lang="es-VE" dirty="0" smtClean="0"/>
              <a:t>La música e Indumentaria</a:t>
            </a:r>
            <a:endParaRPr lang="es-VE" dirty="0"/>
          </a:p>
        </p:txBody>
      </p:sp>
      <p:pic>
        <p:nvPicPr>
          <p:cNvPr id="4" name="Picture 7" descr="splash"/>
          <p:cNvPicPr>
            <a:picLocks noChangeAspect="1" noChangeArrowheads="1"/>
          </p:cNvPicPr>
          <p:nvPr/>
        </p:nvPicPr>
        <p:blipFill>
          <a:blip r:embed="rId2" cstate="print"/>
          <a:srcRect/>
          <a:stretch>
            <a:fillRect/>
          </a:stretch>
        </p:blipFill>
        <p:spPr bwMode="auto">
          <a:xfrm>
            <a:off x="0" y="5464175"/>
            <a:ext cx="1584325" cy="1393825"/>
          </a:xfrm>
          <a:prstGeom prst="rect">
            <a:avLst/>
          </a:prstGeom>
          <a:noFill/>
          <a:ln w="9525">
            <a:noFill/>
            <a:miter lim="800000"/>
            <a:headEnd/>
            <a:tailEnd/>
          </a:ln>
        </p:spPr>
      </p:pic>
      <p:pic>
        <p:nvPicPr>
          <p:cNvPr id="5" name="Picture 8" descr="logo_UniversoJA"/>
          <p:cNvPicPr>
            <a:picLocks noChangeAspect="1" noChangeArrowheads="1"/>
          </p:cNvPicPr>
          <p:nvPr/>
        </p:nvPicPr>
        <p:blipFill>
          <a:blip r:embed="rId3" cstate="print"/>
          <a:srcRect/>
          <a:stretch>
            <a:fillRect/>
          </a:stretch>
        </p:blipFill>
        <p:spPr bwMode="auto">
          <a:xfrm>
            <a:off x="431800" y="5649913"/>
            <a:ext cx="938213" cy="898525"/>
          </a:xfrm>
          <a:prstGeom prst="rect">
            <a:avLst/>
          </a:prstGeom>
          <a:noFill/>
          <a:ln w="9525">
            <a:noFill/>
            <a:miter lim="800000"/>
            <a:headEnd/>
            <a:tailEnd/>
          </a:ln>
        </p:spPr>
      </p:pic>
    </p:spTree>
    <p:extLst>
      <p:ext uri="{BB962C8B-B14F-4D97-AF65-F5344CB8AC3E}">
        <p14:creationId xmlns:p14="http://schemas.microsoft.com/office/powerpoint/2010/main" val="308032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2.5"/>
                                          </p:val>
                                        </p:tav>
                                        <p:tav tm="100000">
                                          <p:val>
                                            <p:strVal val="#ppt_w"/>
                                          </p:val>
                                        </p:tav>
                                      </p:tavLst>
                                    </p:anim>
                                    <p:anim calcmode="lin" valueType="num">
                                      <p:cBhvr>
                                        <p:cTn id="14" dur="1000" fill="hold"/>
                                        <p:tgtEl>
                                          <p:spTgt spid="5"/>
                                        </p:tgtEl>
                                        <p:attrNameLst>
                                          <p:attrName>ppt_h</p:attrName>
                                        </p:attrNameLst>
                                      </p:cBhvr>
                                      <p:tavLst>
                                        <p:tav tm="0">
                                          <p:val>
                                            <p:strVal val="#ppt_h*0.01"/>
                                          </p:val>
                                        </p:tav>
                                        <p:tav tm="100000">
                                          <p:val>
                                            <p:strVal val="#ppt_h"/>
                                          </p:val>
                                        </p:tav>
                                      </p:tavLst>
                                    </p:anim>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h+1"/>
                                          </p:val>
                                        </p:tav>
                                        <p:tav tm="100000">
                                          <p:val>
                                            <p:strVal val="#ppt_y"/>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268760"/>
            <a:ext cx="8964488" cy="7517432"/>
          </a:xfrm>
        </p:spPr>
        <p:txBody>
          <a:bodyPr>
            <a:normAutofit/>
          </a:bodyPr>
          <a:lstStyle/>
          <a:p>
            <a:endParaRPr lang="es-ES_tradnl" dirty="0" smtClean="0"/>
          </a:p>
          <a:p>
            <a:endParaRPr lang="es-ES_tradnl" dirty="0"/>
          </a:p>
          <a:p>
            <a:r>
              <a:rPr lang="es-ES_tradnl" dirty="0" smtClean="0"/>
              <a:t>Usted </a:t>
            </a:r>
            <a:r>
              <a:rPr lang="es-ES_tradnl" dirty="0"/>
              <a:t>debe estar deseoso de pasarse horas a la semana organizando, planeando, y </a:t>
            </a:r>
            <a:r>
              <a:rPr lang="es-ES_tradnl" dirty="0" smtClean="0"/>
              <a:t>entrenando.</a:t>
            </a:r>
          </a:p>
          <a:p>
            <a:pPr algn="just"/>
            <a:r>
              <a:rPr lang="es-VE" dirty="0" smtClean="0"/>
              <a:t>Viste </a:t>
            </a:r>
            <a:r>
              <a:rPr lang="es-VE" dirty="0"/>
              <a:t>adecuadamente al subir al frente, recuerda que siempre serás un </a:t>
            </a:r>
            <a:r>
              <a:rPr lang="es-VE" dirty="0" smtClean="0"/>
              <a:t>ejemplo.</a:t>
            </a:r>
          </a:p>
          <a:p>
            <a:pPr algn="just"/>
            <a:r>
              <a:rPr lang="es-VE" dirty="0" smtClean="0"/>
              <a:t>Habla </a:t>
            </a:r>
            <a:r>
              <a:rPr lang="es-VE" dirty="0"/>
              <a:t>con claridad y en voz audible, animado y firme, como si fueras un animador de radio o TV. </a:t>
            </a:r>
            <a:endParaRPr lang="es-VE" dirty="0" smtClean="0"/>
          </a:p>
          <a:p>
            <a:pPr marL="0" indent="0">
              <a:lnSpc>
                <a:spcPct val="80000"/>
              </a:lnSpc>
              <a:buNone/>
              <a:defRPr/>
            </a:pPr>
            <a:endParaRPr lang="es-ES_tradnl" dirty="0">
              <a:solidFill>
                <a:schemeClr val="bg1"/>
              </a:solidFill>
              <a:latin typeface="Arial Rounded MT Bold" pitchFamily="34" charset="0"/>
            </a:endParaRPr>
          </a:p>
        </p:txBody>
      </p:sp>
      <p:sp>
        <p:nvSpPr>
          <p:cNvPr id="2" name="1 Título"/>
          <p:cNvSpPr>
            <a:spLocks noGrp="1"/>
          </p:cNvSpPr>
          <p:nvPr>
            <p:ph type="title"/>
          </p:nvPr>
        </p:nvSpPr>
        <p:spPr/>
        <p:txBody>
          <a:bodyPr/>
          <a:lstStyle/>
          <a:p>
            <a:endParaRPr lang="es-VE"/>
          </a:p>
        </p:txBody>
      </p:sp>
    </p:spTree>
    <p:extLst>
      <p:ext uri="{BB962C8B-B14F-4D97-AF65-F5344CB8AC3E}">
        <p14:creationId xmlns:p14="http://schemas.microsoft.com/office/powerpoint/2010/main" val="31924369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600200"/>
            <a:ext cx="8712968" cy="4525963"/>
          </a:xfrm>
        </p:spPr>
        <p:txBody>
          <a:bodyPr/>
          <a:lstStyle/>
          <a:p>
            <a:pPr algn="ctr">
              <a:lnSpc>
                <a:spcPct val="80000"/>
              </a:lnSpc>
            </a:pPr>
            <a:r>
              <a:rPr lang="es-VE" dirty="0" smtClean="0"/>
              <a:t>Salvación y Servicio: </a:t>
            </a:r>
            <a:r>
              <a:rPr lang="es-CR" dirty="0" smtClean="0">
                <a:latin typeface="Arial Black" pitchFamily="34" charset="0"/>
              </a:rPr>
              <a:t>la </a:t>
            </a:r>
            <a:r>
              <a:rPr lang="es-CR" sz="4000" dirty="0" smtClean="0">
                <a:latin typeface="Arial Black" pitchFamily="34" charset="0"/>
              </a:rPr>
              <a:t>salvación</a:t>
            </a:r>
            <a:r>
              <a:rPr lang="es-CR" dirty="0" smtClean="0">
                <a:latin typeface="Arial Black" pitchFamily="34" charset="0"/>
              </a:rPr>
              <a:t> </a:t>
            </a:r>
            <a:r>
              <a:rPr lang="es-CR" dirty="0">
                <a:latin typeface="Arial Black" pitchFamily="34" charset="0"/>
              </a:rPr>
              <a:t>de los </a:t>
            </a:r>
            <a:r>
              <a:rPr lang="es-CR" dirty="0" smtClean="0">
                <a:latin typeface="Arial Black" pitchFamily="34" charset="0"/>
              </a:rPr>
              <a:t>jóvenes a </a:t>
            </a:r>
            <a:r>
              <a:rPr lang="es-CR" dirty="0">
                <a:latin typeface="Arial Black" pitchFamily="34" charset="0"/>
              </a:rPr>
              <a:t>través de </a:t>
            </a:r>
            <a:r>
              <a:rPr lang="es-CR" sz="4000" dirty="0" smtClean="0">
                <a:latin typeface="Arial Black" pitchFamily="34" charset="0"/>
              </a:rPr>
              <a:t>Jesucristo</a:t>
            </a:r>
          </a:p>
          <a:p>
            <a:pPr algn="ctr">
              <a:lnSpc>
                <a:spcPct val="80000"/>
              </a:lnSpc>
            </a:pPr>
            <a:endParaRPr lang="es-CR" dirty="0">
              <a:latin typeface="Arial Black" pitchFamily="34" charset="0"/>
            </a:endParaRPr>
          </a:p>
          <a:p>
            <a:pPr marL="0" indent="0" algn="ctr">
              <a:lnSpc>
                <a:spcPct val="80000"/>
              </a:lnSpc>
              <a:buNone/>
            </a:pPr>
            <a:endParaRPr lang="es-VE" dirty="0"/>
          </a:p>
          <a:p>
            <a:r>
              <a:rPr lang="es-CR" dirty="0">
                <a:latin typeface="Arial Black" pitchFamily="34" charset="0"/>
              </a:rPr>
              <a:t>Preparar y </a:t>
            </a:r>
            <a:r>
              <a:rPr lang="es-CR" u="sng" dirty="0">
                <a:effectLst>
                  <a:outerShdw blurRad="38100" dist="38100" dir="2700000" algn="tl">
                    <a:srgbClr val="000000">
                      <a:alpha val="43137"/>
                    </a:srgbClr>
                  </a:outerShdw>
                </a:effectLst>
                <a:latin typeface="Arial Black" pitchFamily="34" charset="0"/>
              </a:rPr>
              <a:t>fortalecer</a:t>
            </a:r>
            <a:r>
              <a:rPr lang="es-CR" dirty="0">
                <a:latin typeface="Arial Black" pitchFamily="34" charset="0"/>
              </a:rPr>
              <a:t> a los </a:t>
            </a:r>
            <a:r>
              <a:rPr lang="es-CR" sz="4000" dirty="0">
                <a:latin typeface="Arial Black" pitchFamily="34" charset="0"/>
              </a:rPr>
              <a:t>jóvenes</a:t>
            </a:r>
            <a:r>
              <a:rPr lang="es-CR" dirty="0">
                <a:latin typeface="Arial Black" pitchFamily="34" charset="0"/>
              </a:rPr>
              <a:t> para una vida de </a:t>
            </a:r>
            <a:r>
              <a:rPr lang="es-CR" sz="4000" dirty="0">
                <a:latin typeface="Arial Black" pitchFamily="34" charset="0"/>
              </a:rPr>
              <a:t>servicio</a:t>
            </a:r>
            <a:r>
              <a:rPr lang="es-CR" dirty="0">
                <a:latin typeface="Arial Black" pitchFamily="34" charset="0"/>
              </a:rPr>
              <a:t> con la </a:t>
            </a:r>
            <a:r>
              <a:rPr lang="es-CR" dirty="0" smtClean="0">
                <a:latin typeface="Arial Black" pitchFamily="34" charset="0"/>
              </a:rPr>
              <a:t>Iglesia, </a:t>
            </a:r>
            <a:r>
              <a:rPr lang="es-CR" sz="4400" dirty="0">
                <a:latin typeface="Arial Black" pitchFamily="34" charset="0"/>
              </a:rPr>
              <a:t>Dios</a:t>
            </a:r>
            <a:r>
              <a:rPr lang="es-CR" dirty="0">
                <a:latin typeface="Arial Black" pitchFamily="34" charset="0"/>
              </a:rPr>
              <a:t> y a la comunidad.</a:t>
            </a:r>
          </a:p>
          <a:p>
            <a:endParaRPr lang="es-VE" dirty="0"/>
          </a:p>
        </p:txBody>
      </p:sp>
      <p:sp>
        <p:nvSpPr>
          <p:cNvPr id="2" name="1 Título"/>
          <p:cNvSpPr>
            <a:spLocks noGrp="1"/>
          </p:cNvSpPr>
          <p:nvPr>
            <p:ph type="title"/>
          </p:nvPr>
        </p:nvSpPr>
        <p:spPr/>
        <p:txBody>
          <a:bodyPr/>
          <a:lstStyle/>
          <a:p>
            <a:r>
              <a:rPr lang="es-VE" dirty="0" smtClean="0"/>
              <a:t>Objetivos y Propósitos</a:t>
            </a:r>
            <a:endParaRPr lang="es-VE" dirty="0"/>
          </a:p>
        </p:txBody>
      </p:sp>
      <p:pic>
        <p:nvPicPr>
          <p:cNvPr id="4" name="Picture 7" descr="splash"/>
          <p:cNvPicPr>
            <a:picLocks noChangeAspect="1" noChangeArrowheads="1"/>
          </p:cNvPicPr>
          <p:nvPr/>
        </p:nvPicPr>
        <p:blipFill>
          <a:blip r:embed="rId3" cstate="print"/>
          <a:srcRect/>
          <a:stretch>
            <a:fillRect/>
          </a:stretch>
        </p:blipFill>
        <p:spPr bwMode="auto">
          <a:xfrm>
            <a:off x="0" y="5464175"/>
            <a:ext cx="1584325" cy="1393825"/>
          </a:xfrm>
          <a:prstGeom prst="rect">
            <a:avLst/>
          </a:prstGeom>
          <a:noFill/>
          <a:ln w="9525">
            <a:noFill/>
            <a:miter lim="800000"/>
            <a:headEnd/>
            <a:tailEnd/>
          </a:ln>
        </p:spPr>
      </p:pic>
      <p:pic>
        <p:nvPicPr>
          <p:cNvPr id="5" name="Picture 8" descr="logo_UniversoJA"/>
          <p:cNvPicPr>
            <a:picLocks noChangeAspect="1" noChangeArrowheads="1"/>
          </p:cNvPicPr>
          <p:nvPr/>
        </p:nvPicPr>
        <p:blipFill>
          <a:blip r:embed="rId4" cstate="print"/>
          <a:srcRect/>
          <a:stretch>
            <a:fillRect/>
          </a:stretch>
        </p:blipFill>
        <p:spPr bwMode="auto">
          <a:xfrm>
            <a:off x="431800" y="5649913"/>
            <a:ext cx="938213" cy="898525"/>
          </a:xfrm>
          <a:prstGeom prst="rect">
            <a:avLst/>
          </a:prstGeom>
          <a:noFill/>
          <a:ln w="9525">
            <a:noFill/>
            <a:miter lim="800000"/>
            <a:headEnd/>
            <a:tailEnd/>
          </a:ln>
        </p:spPr>
      </p:pic>
    </p:spTree>
    <p:extLst>
      <p:ext uri="{BB962C8B-B14F-4D97-AF65-F5344CB8AC3E}">
        <p14:creationId xmlns:p14="http://schemas.microsoft.com/office/powerpoint/2010/main" val="72899755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2.5"/>
                                          </p:val>
                                        </p:tav>
                                        <p:tav tm="100000">
                                          <p:val>
                                            <p:strVal val="#ppt_w"/>
                                          </p:val>
                                        </p:tav>
                                      </p:tavLst>
                                    </p:anim>
                                    <p:anim calcmode="lin" valueType="num">
                                      <p:cBhvr>
                                        <p:cTn id="14" dur="1000" fill="hold"/>
                                        <p:tgtEl>
                                          <p:spTgt spid="5"/>
                                        </p:tgtEl>
                                        <p:attrNameLst>
                                          <p:attrName>ppt_h</p:attrName>
                                        </p:attrNameLst>
                                      </p:cBhvr>
                                      <p:tavLst>
                                        <p:tav tm="0">
                                          <p:val>
                                            <p:strVal val="#ppt_h*0.01"/>
                                          </p:val>
                                        </p:tav>
                                        <p:tav tm="100000">
                                          <p:val>
                                            <p:strVal val="#ppt_h"/>
                                          </p:val>
                                        </p:tav>
                                      </p:tavLst>
                                    </p:anim>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h+1"/>
                                          </p:val>
                                        </p:tav>
                                        <p:tav tm="100000">
                                          <p:val>
                                            <p:strVal val="#ppt_y"/>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VE" dirty="0"/>
              <a:t>Dirige con sensibilidad no seas frío o mecánico, déjate guiar por el Espíritu </a:t>
            </a:r>
            <a:r>
              <a:rPr lang="es-VE" dirty="0" smtClean="0"/>
              <a:t>Santo.</a:t>
            </a:r>
          </a:p>
          <a:p>
            <a:pPr algn="just"/>
            <a:r>
              <a:rPr lang="es-VE" dirty="0" smtClean="0"/>
              <a:t>El </a:t>
            </a:r>
            <a:r>
              <a:rPr lang="es-VE" dirty="0"/>
              <a:t>tiempo es valioso, has tu programa sin interrupciones, que no dure </a:t>
            </a:r>
            <a:r>
              <a:rPr lang="es-VE" dirty="0" smtClean="0"/>
              <a:t>más </a:t>
            </a:r>
            <a:r>
              <a:rPr lang="es-VE" dirty="0"/>
              <a:t>de 1 hora y </a:t>
            </a:r>
            <a:r>
              <a:rPr lang="es-VE" dirty="0" smtClean="0"/>
              <a:t>40 </a:t>
            </a:r>
            <a:r>
              <a:rPr lang="es-VE" dirty="0"/>
              <a:t>minutos.</a:t>
            </a:r>
          </a:p>
          <a:p>
            <a:endParaRPr lang="es-VE" dirty="0"/>
          </a:p>
        </p:txBody>
      </p:sp>
      <p:sp>
        <p:nvSpPr>
          <p:cNvPr id="2" name="1 Título"/>
          <p:cNvSpPr>
            <a:spLocks noGrp="1"/>
          </p:cNvSpPr>
          <p:nvPr>
            <p:ph type="title"/>
          </p:nvPr>
        </p:nvSpPr>
        <p:spPr/>
        <p:txBody>
          <a:bodyPr/>
          <a:lstStyle/>
          <a:p>
            <a:endParaRPr lang="es-VE"/>
          </a:p>
        </p:txBody>
      </p:sp>
    </p:spTree>
    <p:extLst>
      <p:ext uri="{BB962C8B-B14F-4D97-AF65-F5344CB8AC3E}">
        <p14:creationId xmlns:p14="http://schemas.microsoft.com/office/powerpoint/2010/main" val="165436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VE" dirty="0" smtClean="0"/>
              <a:t>Organizados-Dirigidos</a:t>
            </a:r>
          </a:p>
          <a:p>
            <a:r>
              <a:rPr lang="es-VE" dirty="0" smtClean="0"/>
              <a:t>Torneos</a:t>
            </a:r>
          </a:p>
          <a:p>
            <a:r>
              <a:rPr lang="es-VE" dirty="0" smtClean="0"/>
              <a:t>Barras JA</a:t>
            </a:r>
          </a:p>
          <a:p>
            <a:r>
              <a:rPr lang="es-VE" dirty="0" smtClean="0"/>
              <a:t>Esto atrae, consolida, fomenta unidad, compañerismo, recrea, Equilibrio.</a:t>
            </a:r>
          </a:p>
          <a:p>
            <a:r>
              <a:rPr lang="es-VE" dirty="0" smtClean="0"/>
              <a:t>Recaudar fondos.</a:t>
            </a:r>
          </a:p>
          <a:p>
            <a:r>
              <a:rPr lang="es-VE" dirty="0" smtClean="0"/>
              <a:t>Orar antes y después.</a:t>
            </a:r>
            <a:endParaRPr lang="es-VE" dirty="0"/>
          </a:p>
        </p:txBody>
      </p:sp>
      <p:sp>
        <p:nvSpPr>
          <p:cNvPr id="2" name="1 Título"/>
          <p:cNvSpPr>
            <a:spLocks noGrp="1"/>
          </p:cNvSpPr>
          <p:nvPr>
            <p:ph type="title"/>
          </p:nvPr>
        </p:nvSpPr>
        <p:spPr/>
        <p:txBody>
          <a:bodyPr/>
          <a:lstStyle/>
          <a:p>
            <a:r>
              <a:rPr lang="es-VE" dirty="0" smtClean="0"/>
              <a:t>Vamos a los Sociales</a:t>
            </a:r>
            <a:endParaRPr lang="es-VE" dirty="0"/>
          </a:p>
        </p:txBody>
      </p:sp>
      <p:pic>
        <p:nvPicPr>
          <p:cNvPr id="4" name="Picture 7" descr="splash"/>
          <p:cNvPicPr>
            <a:picLocks noChangeAspect="1" noChangeArrowheads="1"/>
          </p:cNvPicPr>
          <p:nvPr/>
        </p:nvPicPr>
        <p:blipFill>
          <a:blip r:embed="rId3" cstate="print"/>
          <a:srcRect/>
          <a:stretch>
            <a:fillRect/>
          </a:stretch>
        </p:blipFill>
        <p:spPr bwMode="auto">
          <a:xfrm>
            <a:off x="0" y="5464175"/>
            <a:ext cx="1584325" cy="1393825"/>
          </a:xfrm>
          <a:prstGeom prst="rect">
            <a:avLst/>
          </a:prstGeom>
          <a:noFill/>
          <a:ln w="9525">
            <a:noFill/>
            <a:miter lim="800000"/>
            <a:headEnd/>
            <a:tailEnd/>
          </a:ln>
        </p:spPr>
      </p:pic>
      <p:pic>
        <p:nvPicPr>
          <p:cNvPr id="5" name="Picture 8" descr="logo_UniversoJA"/>
          <p:cNvPicPr>
            <a:picLocks noChangeAspect="1" noChangeArrowheads="1"/>
          </p:cNvPicPr>
          <p:nvPr/>
        </p:nvPicPr>
        <p:blipFill>
          <a:blip r:embed="rId4" cstate="print"/>
          <a:srcRect/>
          <a:stretch>
            <a:fillRect/>
          </a:stretch>
        </p:blipFill>
        <p:spPr bwMode="auto">
          <a:xfrm>
            <a:off x="431800" y="5649913"/>
            <a:ext cx="938213" cy="898525"/>
          </a:xfrm>
          <a:prstGeom prst="rect">
            <a:avLst/>
          </a:prstGeom>
          <a:noFill/>
          <a:ln w="9525">
            <a:noFill/>
            <a:miter lim="800000"/>
            <a:headEnd/>
            <a:tailEnd/>
          </a:ln>
        </p:spPr>
      </p:pic>
    </p:spTree>
    <p:extLst>
      <p:ext uri="{BB962C8B-B14F-4D97-AF65-F5344CB8AC3E}">
        <p14:creationId xmlns:p14="http://schemas.microsoft.com/office/powerpoint/2010/main" val="37700225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2.5"/>
                                          </p:val>
                                        </p:tav>
                                        <p:tav tm="100000">
                                          <p:val>
                                            <p:strVal val="#ppt_w"/>
                                          </p:val>
                                        </p:tav>
                                      </p:tavLst>
                                    </p:anim>
                                    <p:anim calcmode="lin" valueType="num">
                                      <p:cBhvr>
                                        <p:cTn id="14" dur="1000" fill="hold"/>
                                        <p:tgtEl>
                                          <p:spTgt spid="5"/>
                                        </p:tgtEl>
                                        <p:attrNameLst>
                                          <p:attrName>ppt_h</p:attrName>
                                        </p:attrNameLst>
                                      </p:cBhvr>
                                      <p:tavLst>
                                        <p:tav tm="0">
                                          <p:val>
                                            <p:strVal val="#ppt_h*0.01"/>
                                          </p:val>
                                        </p:tav>
                                        <p:tav tm="100000">
                                          <p:val>
                                            <p:strVal val="#ppt_h"/>
                                          </p:val>
                                        </p:tav>
                                      </p:tavLst>
                                    </p:anim>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h+1"/>
                                          </p:val>
                                        </p:tav>
                                        <p:tav tm="100000">
                                          <p:val>
                                            <p:strVal val="#ppt_y"/>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down)">
                                      <p:cBhvr>
                                        <p:cTn id="38" dur="580">
                                          <p:stCondLst>
                                            <p:cond delay="0"/>
                                          </p:stCondLst>
                                        </p:cTn>
                                        <p:tgtEl>
                                          <p:spTgt spid="3">
                                            <p:txEl>
                                              <p:pRg st="3" end="3"/>
                                            </p:txEl>
                                          </p:spTgt>
                                        </p:tgtEl>
                                      </p:cBhvr>
                                    </p:animEffect>
                                    <p:anim calcmode="lin" valueType="num">
                                      <p:cBhvr>
                                        <p:cTn id="3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3" end="3"/>
                                            </p:txEl>
                                          </p:spTgt>
                                        </p:tgtEl>
                                      </p:cBhvr>
                                      <p:to x="100000" y="60000"/>
                                    </p:animScale>
                                    <p:animScale>
                                      <p:cBhvr>
                                        <p:cTn id="45" dur="166" decel="50000">
                                          <p:stCondLst>
                                            <p:cond delay="676"/>
                                          </p:stCondLst>
                                        </p:cTn>
                                        <p:tgtEl>
                                          <p:spTgt spid="3">
                                            <p:txEl>
                                              <p:pRg st="3" end="3"/>
                                            </p:txEl>
                                          </p:spTgt>
                                        </p:tgtEl>
                                      </p:cBhvr>
                                      <p:to x="100000" y="100000"/>
                                    </p:animScale>
                                    <p:animScale>
                                      <p:cBhvr>
                                        <p:cTn id="46" dur="26">
                                          <p:stCondLst>
                                            <p:cond delay="1312"/>
                                          </p:stCondLst>
                                        </p:cTn>
                                        <p:tgtEl>
                                          <p:spTgt spid="3">
                                            <p:txEl>
                                              <p:pRg st="3" end="3"/>
                                            </p:txEl>
                                          </p:spTgt>
                                        </p:tgtEl>
                                      </p:cBhvr>
                                      <p:to x="100000" y="80000"/>
                                    </p:animScale>
                                    <p:animScale>
                                      <p:cBhvr>
                                        <p:cTn id="47" dur="166" decel="50000">
                                          <p:stCondLst>
                                            <p:cond delay="1338"/>
                                          </p:stCondLst>
                                        </p:cTn>
                                        <p:tgtEl>
                                          <p:spTgt spid="3">
                                            <p:txEl>
                                              <p:pRg st="3" end="3"/>
                                            </p:txEl>
                                          </p:spTgt>
                                        </p:tgtEl>
                                      </p:cBhvr>
                                      <p:to x="100000" y="100000"/>
                                    </p:animScale>
                                    <p:animScale>
                                      <p:cBhvr>
                                        <p:cTn id="48" dur="26">
                                          <p:stCondLst>
                                            <p:cond delay="1642"/>
                                          </p:stCondLst>
                                        </p:cTn>
                                        <p:tgtEl>
                                          <p:spTgt spid="3">
                                            <p:txEl>
                                              <p:pRg st="3" end="3"/>
                                            </p:txEl>
                                          </p:spTgt>
                                        </p:tgtEl>
                                      </p:cBhvr>
                                      <p:to x="100000" y="90000"/>
                                    </p:animScale>
                                    <p:animScale>
                                      <p:cBhvr>
                                        <p:cTn id="49" dur="166" decel="50000">
                                          <p:stCondLst>
                                            <p:cond delay="1668"/>
                                          </p:stCondLst>
                                        </p:cTn>
                                        <p:tgtEl>
                                          <p:spTgt spid="3">
                                            <p:txEl>
                                              <p:pRg st="3" end="3"/>
                                            </p:txEl>
                                          </p:spTgt>
                                        </p:tgtEl>
                                      </p:cBhvr>
                                      <p:to x="100000" y="100000"/>
                                    </p:animScale>
                                    <p:animScale>
                                      <p:cBhvr>
                                        <p:cTn id="50" dur="26">
                                          <p:stCondLst>
                                            <p:cond delay="1808"/>
                                          </p:stCondLst>
                                        </p:cTn>
                                        <p:tgtEl>
                                          <p:spTgt spid="3">
                                            <p:txEl>
                                              <p:pRg st="3" end="3"/>
                                            </p:txEl>
                                          </p:spTgt>
                                        </p:tgtEl>
                                      </p:cBhvr>
                                      <p:to x="100000" y="95000"/>
                                    </p:animScale>
                                    <p:animScale>
                                      <p:cBhvr>
                                        <p:cTn id="51" dur="166" decel="50000">
                                          <p:stCondLst>
                                            <p:cond delay="1834"/>
                                          </p:stCondLst>
                                        </p:cTn>
                                        <p:tgtEl>
                                          <p:spTgt spid="3">
                                            <p:txEl>
                                              <p:pRg st="3" end="3"/>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56" dur="5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VE" dirty="0"/>
          </a:p>
        </p:txBody>
      </p:sp>
      <p:sp>
        <p:nvSpPr>
          <p:cNvPr id="2" name="1 Título"/>
          <p:cNvSpPr>
            <a:spLocks noGrp="1"/>
          </p:cNvSpPr>
          <p:nvPr>
            <p:ph type="title"/>
          </p:nvPr>
        </p:nvSpPr>
        <p:spPr/>
        <p:txBody>
          <a:bodyPr/>
          <a:lstStyle/>
          <a:p>
            <a:r>
              <a:rPr lang="es-VE" dirty="0" smtClean="0"/>
              <a:t>FINALMENTE</a:t>
            </a:r>
            <a:endParaRPr lang="es-VE" dirty="0"/>
          </a:p>
        </p:txBody>
      </p:sp>
      <p:pic>
        <p:nvPicPr>
          <p:cNvPr id="5" name="Picture 7" descr="splash"/>
          <p:cNvPicPr>
            <a:picLocks noChangeAspect="1" noChangeArrowheads="1"/>
          </p:cNvPicPr>
          <p:nvPr/>
        </p:nvPicPr>
        <p:blipFill>
          <a:blip r:embed="rId2" cstate="print"/>
          <a:srcRect/>
          <a:stretch>
            <a:fillRect/>
          </a:stretch>
        </p:blipFill>
        <p:spPr bwMode="auto">
          <a:xfrm>
            <a:off x="2267744" y="1052736"/>
            <a:ext cx="6444208" cy="5669353"/>
          </a:xfrm>
          <a:prstGeom prst="rect">
            <a:avLst/>
          </a:prstGeom>
          <a:noFill/>
          <a:ln w="9525">
            <a:noFill/>
            <a:miter lim="800000"/>
            <a:headEnd/>
            <a:tailEnd/>
          </a:ln>
        </p:spPr>
      </p:pic>
      <p:pic>
        <p:nvPicPr>
          <p:cNvPr id="6" name="Picture 8" descr="logo_UniversoJA"/>
          <p:cNvPicPr>
            <a:picLocks noChangeAspect="1" noChangeArrowheads="1"/>
          </p:cNvPicPr>
          <p:nvPr/>
        </p:nvPicPr>
        <p:blipFill>
          <a:blip r:embed="rId3" cstate="print"/>
          <a:srcRect/>
          <a:stretch>
            <a:fillRect/>
          </a:stretch>
        </p:blipFill>
        <p:spPr bwMode="auto">
          <a:xfrm>
            <a:off x="2699544" y="2757796"/>
            <a:ext cx="3816161" cy="3654731"/>
          </a:xfrm>
          <a:prstGeom prst="rect">
            <a:avLst/>
          </a:prstGeom>
          <a:noFill/>
          <a:ln w="9525">
            <a:noFill/>
            <a:miter lim="800000"/>
            <a:headEnd/>
            <a:tailEnd/>
          </a:ln>
        </p:spPr>
      </p:pic>
    </p:spTree>
    <p:extLst>
      <p:ext uri="{BB962C8B-B14F-4D97-AF65-F5344CB8AC3E}">
        <p14:creationId xmlns:p14="http://schemas.microsoft.com/office/powerpoint/2010/main" val="25444061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2.5"/>
                                          </p:val>
                                        </p:tav>
                                        <p:tav tm="100000">
                                          <p:val>
                                            <p:strVal val="#ppt_w"/>
                                          </p:val>
                                        </p:tav>
                                      </p:tavLst>
                                    </p:anim>
                                    <p:anim calcmode="lin" valueType="num">
                                      <p:cBhvr>
                                        <p:cTn id="14" dur="1000" fill="hold"/>
                                        <p:tgtEl>
                                          <p:spTgt spid="6"/>
                                        </p:tgtEl>
                                        <p:attrNameLst>
                                          <p:attrName>ppt_h</p:attrName>
                                        </p:attrNameLst>
                                      </p:cBhvr>
                                      <p:tavLst>
                                        <p:tav tm="0">
                                          <p:val>
                                            <p:strVal val="#ppt_h*0.01"/>
                                          </p:val>
                                        </p:tav>
                                        <p:tav tm="100000">
                                          <p:val>
                                            <p:strVal val="#ppt_h"/>
                                          </p:val>
                                        </p:tav>
                                      </p:tavLst>
                                    </p:anim>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h+1"/>
                                          </p:val>
                                        </p:tav>
                                        <p:tav tm="100000">
                                          <p:val>
                                            <p:strVal val="#ppt_y"/>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rot="20438316">
            <a:off x="0" y="1989138"/>
            <a:ext cx="7210425" cy="2016125"/>
          </a:xfrm>
          <a:effectLst>
            <a:outerShdw dist="35921" dir="2700000" algn="ctr" rotWithShape="0">
              <a:srgbClr val="D93F85"/>
            </a:outerShdw>
          </a:effectLst>
        </p:spPr>
        <p:txBody>
          <a:bodyPr/>
          <a:lstStyle/>
          <a:p>
            <a:pPr algn="ctr" eaLnBrk="1" hangingPunct="1">
              <a:lnSpc>
                <a:spcPct val="90000"/>
              </a:lnSpc>
              <a:buFontTx/>
              <a:buNone/>
              <a:defRPr/>
            </a:pPr>
            <a:r>
              <a:rPr lang="es-ES_tradnl" sz="8000" dirty="0" smtClean="0">
                <a:solidFill>
                  <a:srgbClr val="FF0000"/>
                </a:solidFill>
                <a:latin typeface="Arial Rounded MT Bold" pitchFamily="34" charset="0"/>
              </a:rPr>
              <a:t>TAMAÑO</a:t>
            </a:r>
          </a:p>
        </p:txBody>
      </p:sp>
      <p:sp>
        <p:nvSpPr>
          <p:cNvPr id="34819" name="Rectangle 3"/>
          <p:cNvSpPr>
            <a:spLocks noChangeArrowheads="1"/>
          </p:cNvSpPr>
          <p:nvPr/>
        </p:nvSpPr>
        <p:spPr bwMode="auto">
          <a:xfrm rot="-1161684">
            <a:off x="514350" y="2868613"/>
            <a:ext cx="8101013" cy="1439862"/>
          </a:xfrm>
          <a:prstGeom prst="rect">
            <a:avLst/>
          </a:prstGeom>
          <a:noFill/>
          <a:ln w="9525">
            <a:noFill/>
            <a:miter lim="800000"/>
            <a:headEnd/>
            <a:tailEnd/>
          </a:ln>
          <a:effectLst>
            <a:outerShdw dist="35921" dir="2700000" algn="ctr" rotWithShape="0">
              <a:srgbClr val="D93F85"/>
            </a:outerShdw>
          </a:effectLst>
        </p:spPr>
        <p:txBody>
          <a:bodyPr/>
          <a:lstStyle/>
          <a:p>
            <a:pPr marL="342900" indent="-342900" algn="ctr">
              <a:spcBef>
                <a:spcPct val="20000"/>
              </a:spcBef>
              <a:defRPr/>
            </a:pPr>
            <a:r>
              <a:rPr lang="es-ES_tradnl" sz="6000" dirty="0">
                <a:solidFill>
                  <a:srgbClr val="FFFF00"/>
                </a:solidFill>
              </a:rPr>
              <a:t>No es igual a ÉXITO!</a:t>
            </a:r>
          </a:p>
        </p:txBody>
      </p:sp>
      <p:sp>
        <p:nvSpPr>
          <p:cNvPr id="2" name="Rectangle 2"/>
          <p:cNvSpPr>
            <a:spLocks noChangeArrowheads="1"/>
          </p:cNvSpPr>
          <p:nvPr/>
        </p:nvSpPr>
        <p:spPr bwMode="auto">
          <a:xfrm rot="-1161684">
            <a:off x="1646238" y="3735388"/>
            <a:ext cx="7210425" cy="1366837"/>
          </a:xfrm>
          <a:prstGeom prst="rect">
            <a:avLst/>
          </a:prstGeom>
          <a:noFill/>
          <a:ln w="9525">
            <a:noFill/>
            <a:miter lim="800000"/>
            <a:headEnd/>
            <a:tailEnd/>
          </a:ln>
          <a:effectLst>
            <a:outerShdw dist="35921" dir="2700000" algn="ctr" rotWithShape="0">
              <a:srgbClr val="D93F85"/>
            </a:outerShdw>
          </a:effectLst>
        </p:spPr>
        <p:txBody>
          <a:bodyPr/>
          <a:lstStyle/>
          <a:p>
            <a:pPr marL="342900" indent="-342900" algn="ctr">
              <a:lnSpc>
                <a:spcPct val="90000"/>
              </a:lnSpc>
              <a:spcBef>
                <a:spcPct val="20000"/>
              </a:spcBef>
              <a:defRPr/>
            </a:pPr>
            <a:r>
              <a:rPr lang="es-ES_tradnl" sz="5400" dirty="0"/>
              <a:t>No te desanimes!</a:t>
            </a:r>
          </a:p>
        </p:txBody>
      </p:sp>
      <p:pic>
        <p:nvPicPr>
          <p:cNvPr id="18439" name="Picture 7" descr="splash"/>
          <p:cNvPicPr>
            <a:picLocks noChangeAspect="1" noChangeArrowheads="1"/>
          </p:cNvPicPr>
          <p:nvPr/>
        </p:nvPicPr>
        <p:blipFill>
          <a:blip r:embed="rId3" cstate="print"/>
          <a:srcRect/>
          <a:stretch>
            <a:fillRect/>
          </a:stretch>
        </p:blipFill>
        <p:spPr bwMode="auto">
          <a:xfrm>
            <a:off x="0" y="5464175"/>
            <a:ext cx="1584325" cy="1393825"/>
          </a:xfrm>
          <a:prstGeom prst="rect">
            <a:avLst/>
          </a:prstGeom>
          <a:noFill/>
          <a:ln w="9525">
            <a:noFill/>
            <a:miter lim="800000"/>
            <a:headEnd/>
            <a:tailEnd/>
          </a:ln>
        </p:spPr>
      </p:pic>
      <p:pic>
        <p:nvPicPr>
          <p:cNvPr id="18440" name="Picture 8" descr="logo_UniversoJA"/>
          <p:cNvPicPr>
            <a:picLocks noChangeAspect="1" noChangeArrowheads="1"/>
          </p:cNvPicPr>
          <p:nvPr/>
        </p:nvPicPr>
        <p:blipFill>
          <a:blip r:embed="rId4" cstate="print"/>
          <a:srcRect/>
          <a:stretch>
            <a:fillRect/>
          </a:stretch>
        </p:blipFill>
        <p:spPr bwMode="auto">
          <a:xfrm>
            <a:off x="431800" y="5649913"/>
            <a:ext cx="938213" cy="898525"/>
          </a:xfrm>
          <a:prstGeom prst="rect">
            <a:avLst/>
          </a:prstGeom>
          <a:noFill/>
          <a:ln w="9525">
            <a:noFill/>
            <a:miter lim="800000"/>
            <a:headEnd/>
            <a:tailEnd/>
          </a:ln>
        </p:spPr>
      </p:pic>
    </p:spTree>
    <p:extLst>
      <p:ext uri="{BB962C8B-B14F-4D97-AF65-F5344CB8AC3E}">
        <p14:creationId xmlns:p14="http://schemas.microsoft.com/office/powerpoint/2010/main" val="40508561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1000"/>
                                        <p:tgtEl>
                                          <p:spTgt spid="18439"/>
                                        </p:tgtEl>
                                      </p:cBhvr>
                                    </p:animEffect>
                                    <p:anim calcmode="lin" valueType="num">
                                      <p:cBhvr>
                                        <p:cTn id="8" dur="1000" fill="hold"/>
                                        <p:tgtEl>
                                          <p:spTgt spid="18439"/>
                                        </p:tgtEl>
                                        <p:attrNameLst>
                                          <p:attrName>style.rotation</p:attrName>
                                        </p:attrNameLst>
                                      </p:cBhvr>
                                      <p:tavLst>
                                        <p:tav tm="0">
                                          <p:val>
                                            <p:fltVal val="720"/>
                                          </p:val>
                                        </p:tav>
                                        <p:tav tm="100000">
                                          <p:val>
                                            <p:fltVal val="0"/>
                                          </p:val>
                                        </p:tav>
                                      </p:tavLst>
                                    </p:anim>
                                    <p:anim calcmode="lin" valueType="num">
                                      <p:cBhvr>
                                        <p:cTn id="9" dur="1000" fill="hold"/>
                                        <p:tgtEl>
                                          <p:spTgt spid="18439"/>
                                        </p:tgtEl>
                                        <p:attrNameLst>
                                          <p:attrName>ppt_h</p:attrName>
                                        </p:attrNameLst>
                                      </p:cBhvr>
                                      <p:tavLst>
                                        <p:tav tm="0">
                                          <p:val>
                                            <p:fltVal val="0"/>
                                          </p:val>
                                        </p:tav>
                                        <p:tav tm="100000">
                                          <p:val>
                                            <p:strVal val="#ppt_h"/>
                                          </p:val>
                                        </p:tav>
                                      </p:tavLst>
                                    </p:anim>
                                    <p:anim calcmode="lin" valueType="num">
                                      <p:cBhvr>
                                        <p:cTn id="10" dur="1000" fill="hold"/>
                                        <p:tgtEl>
                                          <p:spTgt spid="18439"/>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18440"/>
                                        </p:tgtEl>
                                        <p:attrNameLst>
                                          <p:attrName>style.visibility</p:attrName>
                                        </p:attrNameLst>
                                      </p:cBhvr>
                                      <p:to>
                                        <p:strVal val="visible"/>
                                      </p:to>
                                    </p:set>
                                    <p:anim calcmode="lin" valueType="num">
                                      <p:cBhvr>
                                        <p:cTn id="13" dur="1000" fill="hold"/>
                                        <p:tgtEl>
                                          <p:spTgt spid="18440"/>
                                        </p:tgtEl>
                                        <p:attrNameLst>
                                          <p:attrName>ppt_w</p:attrName>
                                        </p:attrNameLst>
                                      </p:cBhvr>
                                      <p:tavLst>
                                        <p:tav tm="0">
                                          <p:val>
                                            <p:strVal val="#ppt_w*2.5"/>
                                          </p:val>
                                        </p:tav>
                                        <p:tav tm="100000">
                                          <p:val>
                                            <p:strVal val="#ppt_w"/>
                                          </p:val>
                                        </p:tav>
                                      </p:tavLst>
                                    </p:anim>
                                    <p:anim calcmode="lin" valueType="num">
                                      <p:cBhvr>
                                        <p:cTn id="14" dur="1000" fill="hold"/>
                                        <p:tgtEl>
                                          <p:spTgt spid="18440"/>
                                        </p:tgtEl>
                                        <p:attrNameLst>
                                          <p:attrName>ppt_h</p:attrName>
                                        </p:attrNameLst>
                                      </p:cBhvr>
                                      <p:tavLst>
                                        <p:tav tm="0">
                                          <p:val>
                                            <p:strVal val="#ppt_h*0.01"/>
                                          </p:val>
                                        </p:tav>
                                        <p:tav tm="100000">
                                          <p:val>
                                            <p:strVal val="#ppt_h"/>
                                          </p:val>
                                        </p:tav>
                                      </p:tavLst>
                                    </p:anim>
                                    <p:anim calcmode="lin" valueType="num">
                                      <p:cBhvr>
                                        <p:cTn id="15" dur="1000" fill="hold"/>
                                        <p:tgtEl>
                                          <p:spTgt spid="18440"/>
                                        </p:tgtEl>
                                        <p:attrNameLst>
                                          <p:attrName>ppt_x</p:attrName>
                                        </p:attrNameLst>
                                      </p:cBhvr>
                                      <p:tavLst>
                                        <p:tav tm="0">
                                          <p:val>
                                            <p:strVal val="#ppt_x"/>
                                          </p:val>
                                        </p:tav>
                                        <p:tav tm="100000">
                                          <p:val>
                                            <p:strVal val="#ppt_x"/>
                                          </p:val>
                                        </p:tav>
                                      </p:tavLst>
                                    </p:anim>
                                    <p:anim calcmode="lin" valueType="num">
                                      <p:cBhvr>
                                        <p:cTn id="16" dur="1000" fill="hold"/>
                                        <p:tgtEl>
                                          <p:spTgt spid="18440"/>
                                        </p:tgtEl>
                                        <p:attrNameLst>
                                          <p:attrName>ppt_y</p:attrName>
                                        </p:attrNameLst>
                                      </p:cBhvr>
                                      <p:tavLst>
                                        <p:tav tm="0">
                                          <p:val>
                                            <p:strVal val="#ppt_h+1"/>
                                          </p:val>
                                        </p:tav>
                                        <p:tav tm="100000">
                                          <p:val>
                                            <p:strVal val="#ppt_y"/>
                                          </p:val>
                                        </p:tav>
                                      </p:tavLst>
                                    </p:anim>
                                    <p:animEffect transition="in" filter="fade">
                                      <p:cBhvr>
                                        <p:cTn id="17" dur="1000"/>
                                        <p:tgtEl>
                                          <p:spTgt spid="18440"/>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4818">
                                            <p:txEl>
                                              <p:pRg st="0" end="0"/>
                                            </p:txEl>
                                          </p:spTgt>
                                        </p:tgtEl>
                                        <p:attrNameLst>
                                          <p:attrName>style.visibility</p:attrName>
                                        </p:attrNameLst>
                                      </p:cBhvr>
                                      <p:to>
                                        <p:strVal val="visible"/>
                                      </p:to>
                                    </p:set>
                                    <p:animEffect transition="in" filter="wipe(down)">
                                      <p:cBhvr>
                                        <p:cTn id="22" dur="580">
                                          <p:stCondLst>
                                            <p:cond delay="0"/>
                                          </p:stCondLst>
                                        </p:cTn>
                                        <p:tgtEl>
                                          <p:spTgt spid="34818">
                                            <p:txEl>
                                              <p:pRg st="0" end="0"/>
                                            </p:txEl>
                                          </p:spTgt>
                                        </p:tgtEl>
                                      </p:cBhvr>
                                    </p:animEffect>
                                    <p:anim calcmode="lin" valueType="num">
                                      <p:cBhvr>
                                        <p:cTn id="23" dur="1822" tmFilter="0,0; 0.14,0.36; 0.43,0.73; 0.71,0.91; 1.0,1.0">
                                          <p:stCondLst>
                                            <p:cond delay="0"/>
                                          </p:stCondLst>
                                        </p:cTn>
                                        <p:tgtEl>
                                          <p:spTgt spid="34818">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4818">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4818">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4818">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4818">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4818">
                                            <p:txEl>
                                              <p:pRg st="0" end="0"/>
                                            </p:txEl>
                                          </p:spTgt>
                                        </p:tgtEl>
                                      </p:cBhvr>
                                      <p:to x="100000" y="60000"/>
                                    </p:animScale>
                                    <p:animScale>
                                      <p:cBhvr>
                                        <p:cTn id="29" dur="166" decel="50000">
                                          <p:stCondLst>
                                            <p:cond delay="676"/>
                                          </p:stCondLst>
                                        </p:cTn>
                                        <p:tgtEl>
                                          <p:spTgt spid="34818">
                                            <p:txEl>
                                              <p:pRg st="0" end="0"/>
                                            </p:txEl>
                                          </p:spTgt>
                                        </p:tgtEl>
                                      </p:cBhvr>
                                      <p:to x="100000" y="100000"/>
                                    </p:animScale>
                                    <p:animScale>
                                      <p:cBhvr>
                                        <p:cTn id="30" dur="26">
                                          <p:stCondLst>
                                            <p:cond delay="1312"/>
                                          </p:stCondLst>
                                        </p:cTn>
                                        <p:tgtEl>
                                          <p:spTgt spid="34818">
                                            <p:txEl>
                                              <p:pRg st="0" end="0"/>
                                            </p:txEl>
                                          </p:spTgt>
                                        </p:tgtEl>
                                      </p:cBhvr>
                                      <p:to x="100000" y="80000"/>
                                    </p:animScale>
                                    <p:animScale>
                                      <p:cBhvr>
                                        <p:cTn id="31" dur="166" decel="50000">
                                          <p:stCondLst>
                                            <p:cond delay="1338"/>
                                          </p:stCondLst>
                                        </p:cTn>
                                        <p:tgtEl>
                                          <p:spTgt spid="34818">
                                            <p:txEl>
                                              <p:pRg st="0" end="0"/>
                                            </p:txEl>
                                          </p:spTgt>
                                        </p:tgtEl>
                                      </p:cBhvr>
                                      <p:to x="100000" y="100000"/>
                                    </p:animScale>
                                    <p:animScale>
                                      <p:cBhvr>
                                        <p:cTn id="32" dur="26">
                                          <p:stCondLst>
                                            <p:cond delay="1642"/>
                                          </p:stCondLst>
                                        </p:cTn>
                                        <p:tgtEl>
                                          <p:spTgt spid="34818">
                                            <p:txEl>
                                              <p:pRg st="0" end="0"/>
                                            </p:txEl>
                                          </p:spTgt>
                                        </p:tgtEl>
                                      </p:cBhvr>
                                      <p:to x="100000" y="90000"/>
                                    </p:animScale>
                                    <p:animScale>
                                      <p:cBhvr>
                                        <p:cTn id="33" dur="166" decel="50000">
                                          <p:stCondLst>
                                            <p:cond delay="1668"/>
                                          </p:stCondLst>
                                        </p:cTn>
                                        <p:tgtEl>
                                          <p:spTgt spid="34818">
                                            <p:txEl>
                                              <p:pRg st="0" end="0"/>
                                            </p:txEl>
                                          </p:spTgt>
                                        </p:tgtEl>
                                      </p:cBhvr>
                                      <p:to x="100000" y="100000"/>
                                    </p:animScale>
                                    <p:animScale>
                                      <p:cBhvr>
                                        <p:cTn id="34" dur="26">
                                          <p:stCondLst>
                                            <p:cond delay="1808"/>
                                          </p:stCondLst>
                                        </p:cTn>
                                        <p:tgtEl>
                                          <p:spTgt spid="34818">
                                            <p:txEl>
                                              <p:pRg st="0" end="0"/>
                                            </p:txEl>
                                          </p:spTgt>
                                        </p:tgtEl>
                                      </p:cBhvr>
                                      <p:to x="100000" y="95000"/>
                                    </p:animScale>
                                    <p:animScale>
                                      <p:cBhvr>
                                        <p:cTn id="35" dur="166" decel="50000">
                                          <p:stCondLst>
                                            <p:cond delay="1834"/>
                                          </p:stCondLst>
                                        </p:cTn>
                                        <p:tgtEl>
                                          <p:spTgt spid="34818">
                                            <p:txEl>
                                              <p:pRg st="0" end="0"/>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34819">
                                            <p:txEl>
                                              <p:pRg st="0" end="0"/>
                                            </p:txEl>
                                          </p:spTgt>
                                        </p:tgtEl>
                                        <p:attrNameLst>
                                          <p:attrName>style.visibility</p:attrName>
                                        </p:attrNameLst>
                                      </p:cBhvr>
                                      <p:to>
                                        <p:strVal val="visible"/>
                                      </p:to>
                                    </p:set>
                                    <p:animEffect transition="in" filter="fade">
                                      <p:cBhvr>
                                        <p:cTn id="40" dur="2000"/>
                                        <p:tgtEl>
                                          <p:spTgt spid="34819">
                                            <p:txEl>
                                              <p:pRg st="0" end="0"/>
                                            </p:txEl>
                                          </p:spTgt>
                                        </p:tgtEl>
                                      </p:cBhvr>
                                    </p:animEffect>
                                    <p:anim calcmode="lin" valueType="num">
                                      <p:cBhvr>
                                        <p:cTn id="41" dur="2000" fill="hold"/>
                                        <p:tgtEl>
                                          <p:spTgt spid="34819">
                                            <p:txEl>
                                              <p:pRg st="0" end="0"/>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48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 calcmode="lin" valueType="num">
                                      <p:cBhvr>
                                        <p:cTn id="4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4294967295"/>
          </p:nvPr>
        </p:nvSpPr>
        <p:spPr>
          <a:xfrm>
            <a:off x="0" y="1423988"/>
            <a:ext cx="8229600" cy="3949700"/>
          </a:xfrm>
          <a:effectLst>
            <a:outerShdw dist="35921" dir="2700000" algn="ctr" rotWithShape="0">
              <a:srgbClr val="D93F85"/>
            </a:outerShdw>
          </a:effectLst>
        </p:spPr>
        <p:txBody>
          <a:bodyPr/>
          <a:lstStyle/>
          <a:p>
            <a:pPr algn="ctr" eaLnBrk="1" hangingPunct="1">
              <a:buFontTx/>
              <a:buNone/>
              <a:defRPr/>
            </a:pPr>
            <a:r>
              <a:rPr lang="es-ES_tradnl" sz="4000" dirty="0" smtClean="0">
                <a:latin typeface="Arial Rounded MT Bold" pitchFamily="34" charset="0"/>
              </a:rPr>
              <a:t>“Os </a:t>
            </a:r>
            <a:r>
              <a:rPr lang="es-ES_tradnl" sz="4800" dirty="0" smtClean="0">
                <a:latin typeface="Arial Rounded MT Bold" pitchFamily="34" charset="0"/>
              </a:rPr>
              <a:t>digo</a:t>
            </a:r>
            <a:r>
              <a:rPr lang="es-ES_tradnl" sz="4000" dirty="0" smtClean="0">
                <a:latin typeface="Arial Rounded MT Bold" pitchFamily="34" charset="0"/>
              </a:rPr>
              <a:t>, hermanos </a:t>
            </a:r>
            <a:r>
              <a:rPr lang="es-ES_tradnl" sz="4000" dirty="0" smtClean="0">
                <a:solidFill>
                  <a:srgbClr val="C00000"/>
                </a:solidFill>
                <a:latin typeface="Arial Rounded MT Bold" pitchFamily="34" charset="0"/>
              </a:rPr>
              <a:t>míos, el </a:t>
            </a:r>
            <a:r>
              <a:rPr lang="es-ES_tradnl" sz="6000" dirty="0" smtClean="0">
                <a:solidFill>
                  <a:srgbClr val="C00000"/>
                </a:solidFill>
                <a:latin typeface="Arial Rounded MT Bold" pitchFamily="34" charset="0"/>
              </a:rPr>
              <a:t>Señor</a:t>
            </a:r>
            <a:r>
              <a:rPr lang="es-ES_tradnl" sz="4000" dirty="0" smtClean="0">
                <a:solidFill>
                  <a:srgbClr val="C00000"/>
                </a:solidFill>
                <a:latin typeface="Arial Rounded MT Bold" pitchFamily="34" charset="0"/>
              </a:rPr>
              <a:t> tiene un cuerpo organizado </a:t>
            </a:r>
            <a:r>
              <a:rPr lang="es-ES_tradnl" sz="4000" dirty="0" smtClean="0">
                <a:solidFill>
                  <a:srgbClr val="FF0000"/>
                </a:solidFill>
                <a:latin typeface="Arial Rounded MT Bold" pitchFamily="34" charset="0"/>
              </a:rPr>
              <a:t>por medio del cual, Él </a:t>
            </a:r>
            <a:r>
              <a:rPr lang="es-ES_tradnl" sz="5400" dirty="0" smtClean="0">
                <a:solidFill>
                  <a:srgbClr val="FF0000"/>
                </a:solidFill>
                <a:latin typeface="Arial Rounded MT Bold" pitchFamily="34" charset="0"/>
              </a:rPr>
              <a:t>trabaja</a:t>
            </a:r>
            <a:r>
              <a:rPr lang="es-ES_tradnl" sz="4000" dirty="0" smtClean="0">
                <a:solidFill>
                  <a:srgbClr val="FF0000"/>
                </a:solidFill>
                <a:latin typeface="Arial Rounded MT Bold" pitchFamily="34" charset="0"/>
              </a:rPr>
              <a:t>!” </a:t>
            </a:r>
          </a:p>
          <a:p>
            <a:pPr algn="ctr" eaLnBrk="1" hangingPunct="1">
              <a:buFontTx/>
              <a:buNone/>
              <a:defRPr/>
            </a:pPr>
            <a:r>
              <a:rPr lang="es-ES_tradnl" sz="2800" dirty="0" smtClean="0">
                <a:solidFill>
                  <a:srgbClr val="FF0000"/>
                </a:solidFill>
                <a:latin typeface="Arial Rounded MT Bold" pitchFamily="34" charset="0"/>
              </a:rPr>
              <a:t>(Evento de los Últimos Días, 53)</a:t>
            </a:r>
          </a:p>
        </p:txBody>
      </p:sp>
      <p:sp>
        <p:nvSpPr>
          <p:cNvPr id="41987" name="Rectangle 3"/>
          <p:cNvSpPr>
            <a:spLocks noChangeArrowheads="1"/>
          </p:cNvSpPr>
          <p:nvPr/>
        </p:nvSpPr>
        <p:spPr bwMode="auto">
          <a:xfrm rot="285905">
            <a:off x="3635375" y="146050"/>
            <a:ext cx="5832475" cy="836613"/>
          </a:xfrm>
          <a:prstGeom prst="rect">
            <a:avLst/>
          </a:prstGeom>
          <a:noFill/>
          <a:ln w="9525">
            <a:noFill/>
            <a:miter lim="800000"/>
            <a:headEnd/>
            <a:tailEnd/>
          </a:ln>
          <a:effectLst>
            <a:outerShdw dist="35921" dir="2700000" algn="ctr" rotWithShape="0">
              <a:srgbClr val="D93F85"/>
            </a:outerShdw>
          </a:effectLst>
        </p:spPr>
        <p:txBody>
          <a:bodyPr anchor="ctr"/>
          <a:lstStyle/>
          <a:p>
            <a:pPr algn="ctr">
              <a:defRPr/>
            </a:pPr>
            <a:r>
              <a:rPr lang="es-ES_tradnl" sz="5400">
                <a:solidFill>
                  <a:schemeClr val="tx2"/>
                </a:solidFill>
              </a:rPr>
              <a:t>EGW Consejo </a:t>
            </a:r>
          </a:p>
        </p:txBody>
      </p:sp>
      <p:pic>
        <p:nvPicPr>
          <p:cNvPr id="18439" name="Picture 7" descr="splash"/>
          <p:cNvPicPr>
            <a:picLocks noChangeAspect="1" noChangeArrowheads="1"/>
          </p:cNvPicPr>
          <p:nvPr/>
        </p:nvPicPr>
        <p:blipFill>
          <a:blip r:embed="rId3" cstate="print"/>
          <a:srcRect/>
          <a:stretch>
            <a:fillRect/>
          </a:stretch>
        </p:blipFill>
        <p:spPr bwMode="auto">
          <a:xfrm>
            <a:off x="0" y="5464175"/>
            <a:ext cx="1584325" cy="1393825"/>
          </a:xfrm>
          <a:prstGeom prst="rect">
            <a:avLst/>
          </a:prstGeom>
          <a:noFill/>
          <a:ln w="9525">
            <a:noFill/>
            <a:miter lim="800000"/>
            <a:headEnd/>
            <a:tailEnd/>
          </a:ln>
        </p:spPr>
      </p:pic>
      <p:pic>
        <p:nvPicPr>
          <p:cNvPr id="18440" name="Picture 8" descr="logo_UniversoJA"/>
          <p:cNvPicPr>
            <a:picLocks noChangeAspect="1" noChangeArrowheads="1"/>
          </p:cNvPicPr>
          <p:nvPr/>
        </p:nvPicPr>
        <p:blipFill>
          <a:blip r:embed="rId4" cstate="print"/>
          <a:srcRect/>
          <a:stretch>
            <a:fillRect/>
          </a:stretch>
        </p:blipFill>
        <p:spPr bwMode="auto">
          <a:xfrm>
            <a:off x="431800" y="5649913"/>
            <a:ext cx="938213" cy="898525"/>
          </a:xfrm>
          <a:prstGeom prst="rect">
            <a:avLst/>
          </a:prstGeom>
          <a:noFill/>
          <a:ln w="9525">
            <a:noFill/>
            <a:miter lim="800000"/>
            <a:headEnd/>
            <a:tailEnd/>
          </a:ln>
        </p:spPr>
      </p:pic>
    </p:spTree>
    <p:extLst>
      <p:ext uri="{BB962C8B-B14F-4D97-AF65-F5344CB8AC3E}">
        <p14:creationId xmlns:p14="http://schemas.microsoft.com/office/powerpoint/2010/main" val="11125822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1000"/>
                                        <p:tgtEl>
                                          <p:spTgt spid="18439"/>
                                        </p:tgtEl>
                                      </p:cBhvr>
                                    </p:animEffect>
                                    <p:anim calcmode="lin" valueType="num">
                                      <p:cBhvr>
                                        <p:cTn id="8" dur="1000" fill="hold"/>
                                        <p:tgtEl>
                                          <p:spTgt spid="18439"/>
                                        </p:tgtEl>
                                        <p:attrNameLst>
                                          <p:attrName>style.rotation</p:attrName>
                                        </p:attrNameLst>
                                      </p:cBhvr>
                                      <p:tavLst>
                                        <p:tav tm="0">
                                          <p:val>
                                            <p:fltVal val="720"/>
                                          </p:val>
                                        </p:tav>
                                        <p:tav tm="100000">
                                          <p:val>
                                            <p:fltVal val="0"/>
                                          </p:val>
                                        </p:tav>
                                      </p:tavLst>
                                    </p:anim>
                                    <p:anim calcmode="lin" valueType="num">
                                      <p:cBhvr>
                                        <p:cTn id="9" dur="1000" fill="hold"/>
                                        <p:tgtEl>
                                          <p:spTgt spid="18439"/>
                                        </p:tgtEl>
                                        <p:attrNameLst>
                                          <p:attrName>ppt_h</p:attrName>
                                        </p:attrNameLst>
                                      </p:cBhvr>
                                      <p:tavLst>
                                        <p:tav tm="0">
                                          <p:val>
                                            <p:fltVal val="0"/>
                                          </p:val>
                                        </p:tav>
                                        <p:tav tm="100000">
                                          <p:val>
                                            <p:strVal val="#ppt_h"/>
                                          </p:val>
                                        </p:tav>
                                      </p:tavLst>
                                    </p:anim>
                                    <p:anim calcmode="lin" valueType="num">
                                      <p:cBhvr>
                                        <p:cTn id="10" dur="1000" fill="hold"/>
                                        <p:tgtEl>
                                          <p:spTgt spid="18439"/>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18440"/>
                                        </p:tgtEl>
                                        <p:attrNameLst>
                                          <p:attrName>style.visibility</p:attrName>
                                        </p:attrNameLst>
                                      </p:cBhvr>
                                      <p:to>
                                        <p:strVal val="visible"/>
                                      </p:to>
                                    </p:set>
                                    <p:anim calcmode="lin" valueType="num">
                                      <p:cBhvr>
                                        <p:cTn id="13" dur="1000" fill="hold"/>
                                        <p:tgtEl>
                                          <p:spTgt spid="18440"/>
                                        </p:tgtEl>
                                        <p:attrNameLst>
                                          <p:attrName>ppt_w</p:attrName>
                                        </p:attrNameLst>
                                      </p:cBhvr>
                                      <p:tavLst>
                                        <p:tav tm="0">
                                          <p:val>
                                            <p:strVal val="#ppt_w*2.5"/>
                                          </p:val>
                                        </p:tav>
                                        <p:tav tm="100000">
                                          <p:val>
                                            <p:strVal val="#ppt_w"/>
                                          </p:val>
                                        </p:tav>
                                      </p:tavLst>
                                    </p:anim>
                                    <p:anim calcmode="lin" valueType="num">
                                      <p:cBhvr>
                                        <p:cTn id="14" dur="1000" fill="hold"/>
                                        <p:tgtEl>
                                          <p:spTgt spid="18440"/>
                                        </p:tgtEl>
                                        <p:attrNameLst>
                                          <p:attrName>ppt_h</p:attrName>
                                        </p:attrNameLst>
                                      </p:cBhvr>
                                      <p:tavLst>
                                        <p:tav tm="0">
                                          <p:val>
                                            <p:strVal val="#ppt_h*0.01"/>
                                          </p:val>
                                        </p:tav>
                                        <p:tav tm="100000">
                                          <p:val>
                                            <p:strVal val="#ppt_h"/>
                                          </p:val>
                                        </p:tav>
                                      </p:tavLst>
                                    </p:anim>
                                    <p:anim calcmode="lin" valueType="num">
                                      <p:cBhvr>
                                        <p:cTn id="15" dur="1000" fill="hold"/>
                                        <p:tgtEl>
                                          <p:spTgt spid="18440"/>
                                        </p:tgtEl>
                                        <p:attrNameLst>
                                          <p:attrName>ppt_x</p:attrName>
                                        </p:attrNameLst>
                                      </p:cBhvr>
                                      <p:tavLst>
                                        <p:tav tm="0">
                                          <p:val>
                                            <p:strVal val="#ppt_x"/>
                                          </p:val>
                                        </p:tav>
                                        <p:tav tm="100000">
                                          <p:val>
                                            <p:strVal val="#ppt_x"/>
                                          </p:val>
                                        </p:tav>
                                      </p:tavLst>
                                    </p:anim>
                                    <p:anim calcmode="lin" valueType="num">
                                      <p:cBhvr>
                                        <p:cTn id="16" dur="1000" fill="hold"/>
                                        <p:tgtEl>
                                          <p:spTgt spid="18440"/>
                                        </p:tgtEl>
                                        <p:attrNameLst>
                                          <p:attrName>ppt_y</p:attrName>
                                        </p:attrNameLst>
                                      </p:cBhvr>
                                      <p:tavLst>
                                        <p:tav tm="0">
                                          <p:val>
                                            <p:strVal val="#ppt_h+1"/>
                                          </p:val>
                                        </p:tav>
                                        <p:tav tm="100000">
                                          <p:val>
                                            <p:strVal val="#ppt_y"/>
                                          </p:val>
                                        </p:tav>
                                      </p:tavLst>
                                    </p:anim>
                                    <p:animEffect transition="in" filter="fade">
                                      <p:cBhvr>
                                        <p:cTn id="17" dur="1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16632"/>
            <a:ext cx="8712968" cy="7017306"/>
          </a:xfrm>
          <a:prstGeom prst="rect">
            <a:avLst/>
          </a:prstGeom>
        </p:spPr>
        <p:txBody>
          <a:bodyPr wrap="square">
            <a:spAutoFit/>
          </a:bodyPr>
          <a:lstStyle/>
          <a:p>
            <a:pPr algn="ctr"/>
            <a:r>
              <a:rPr lang="es-VE" sz="3000" dirty="0"/>
              <a:t>La utilidad del obrero en la causa de Dios no depende tanto de un intelecto brillante, como de la consagración a Cristo y a la tarea que le corresponde efectuar. La influencia de una persona de grandes capacidades e inteligencia superior generalmente se hará sentir, sin duda alguna, en un círculo más amplio, siempre que esas capacidades estén consagradas a Dios (PVGM 268). Sin embargo, Dios puede prescindir de esas capacidades con más facilidad que de un corazón amante, una mente sumisa y manos bien dispuestas. Lo más importante de todo en el servicio de Dios, es que el yo sea puesto de lado y se dé lugar a la acción del Espíritu Santo sobre el corazón (DTG 215).</a:t>
            </a:r>
            <a:endParaRPr lang="es-VE" sz="3000" dirty="0"/>
          </a:p>
        </p:txBody>
      </p:sp>
    </p:spTree>
    <p:extLst>
      <p:ext uri="{BB962C8B-B14F-4D97-AF65-F5344CB8AC3E}">
        <p14:creationId xmlns:p14="http://schemas.microsoft.com/office/powerpoint/2010/main" val="2035132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Logo_PoderJA"/>
          <p:cNvPicPr>
            <a:picLocks noChangeAspect="1" noChangeArrowheads="1"/>
          </p:cNvPicPr>
          <p:nvPr/>
        </p:nvPicPr>
        <p:blipFill>
          <a:blip r:embed="rId2" cstate="print"/>
          <a:srcRect/>
          <a:stretch>
            <a:fillRect/>
          </a:stretch>
        </p:blipFill>
        <p:spPr bwMode="auto">
          <a:xfrm>
            <a:off x="1260475" y="115888"/>
            <a:ext cx="6624638" cy="6624637"/>
          </a:xfrm>
          <a:prstGeom prst="rect">
            <a:avLst/>
          </a:prstGeom>
          <a:noFill/>
          <a:ln w="9525">
            <a:noFill/>
            <a:miter lim="800000"/>
            <a:headEnd/>
            <a:tailEnd/>
          </a:ln>
        </p:spPr>
      </p:pic>
    </p:spTree>
    <p:extLst>
      <p:ext uri="{BB962C8B-B14F-4D97-AF65-F5344CB8AC3E}">
        <p14:creationId xmlns:p14="http://schemas.microsoft.com/office/powerpoint/2010/main" val="1120743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VE" dirty="0" smtClean="0"/>
              <a:t>Diagnosticar mi sociedad de jóvenes</a:t>
            </a:r>
          </a:p>
          <a:p>
            <a:r>
              <a:rPr lang="es-VE" dirty="0" smtClean="0"/>
              <a:t>Tormenta de ideas</a:t>
            </a:r>
          </a:p>
          <a:p>
            <a:r>
              <a:rPr lang="es-VE" dirty="0" smtClean="0"/>
              <a:t>Planificar, Calendarizar, Evaluar</a:t>
            </a:r>
          </a:p>
          <a:p>
            <a:r>
              <a:rPr lang="es-VE" dirty="0" smtClean="0"/>
              <a:t>Nada de programas de Último minuto</a:t>
            </a:r>
          </a:p>
          <a:p>
            <a:r>
              <a:rPr lang="es-VE" dirty="0" smtClean="0"/>
              <a:t>Celebrar </a:t>
            </a:r>
            <a:r>
              <a:rPr lang="es-VE" dirty="0"/>
              <a:t>mensualmente </a:t>
            </a:r>
            <a:r>
              <a:rPr lang="es-VE" u="sng" dirty="0"/>
              <a:t>Concilios JA</a:t>
            </a:r>
          </a:p>
          <a:p>
            <a:r>
              <a:rPr lang="es-VE" dirty="0"/>
              <a:t>Quién lo conforma y preside</a:t>
            </a:r>
            <a:r>
              <a:rPr lang="es-VE" dirty="0" smtClean="0"/>
              <a:t>?</a:t>
            </a:r>
          </a:p>
          <a:p>
            <a:r>
              <a:rPr lang="es-VE" dirty="0" smtClean="0"/>
              <a:t> Lugar De Reuniones?</a:t>
            </a:r>
          </a:p>
          <a:p>
            <a:r>
              <a:rPr lang="es-VE" dirty="0" smtClean="0"/>
              <a:t>Velar por la escuela sabática de jóvenes</a:t>
            </a:r>
            <a:endParaRPr lang="es-VE" dirty="0"/>
          </a:p>
          <a:p>
            <a:endParaRPr lang="es-VE" dirty="0"/>
          </a:p>
        </p:txBody>
      </p:sp>
      <p:sp>
        <p:nvSpPr>
          <p:cNvPr id="2" name="1 Título"/>
          <p:cNvSpPr>
            <a:spLocks noGrp="1"/>
          </p:cNvSpPr>
          <p:nvPr>
            <p:ph type="title"/>
          </p:nvPr>
        </p:nvSpPr>
        <p:spPr/>
        <p:txBody>
          <a:bodyPr/>
          <a:lstStyle/>
          <a:p>
            <a:r>
              <a:rPr lang="es-VE" dirty="0" smtClean="0"/>
              <a:t>Funciones y Responsabilidades SJA</a:t>
            </a:r>
            <a:endParaRPr lang="es-VE" dirty="0"/>
          </a:p>
        </p:txBody>
      </p:sp>
      <p:pic>
        <p:nvPicPr>
          <p:cNvPr id="4" name="Picture 7" descr="splash"/>
          <p:cNvPicPr>
            <a:picLocks noChangeAspect="1" noChangeArrowheads="1"/>
          </p:cNvPicPr>
          <p:nvPr/>
        </p:nvPicPr>
        <p:blipFill>
          <a:blip r:embed="rId3" cstate="print"/>
          <a:srcRect/>
          <a:stretch>
            <a:fillRect/>
          </a:stretch>
        </p:blipFill>
        <p:spPr bwMode="auto">
          <a:xfrm>
            <a:off x="0" y="5464175"/>
            <a:ext cx="1584325" cy="1393825"/>
          </a:xfrm>
          <a:prstGeom prst="rect">
            <a:avLst/>
          </a:prstGeom>
          <a:noFill/>
          <a:ln w="9525">
            <a:noFill/>
            <a:miter lim="800000"/>
            <a:headEnd/>
            <a:tailEnd/>
          </a:ln>
        </p:spPr>
      </p:pic>
      <p:pic>
        <p:nvPicPr>
          <p:cNvPr id="5" name="Picture 8" descr="logo_UniversoJA"/>
          <p:cNvPicPr>
            <a:picLocks noChangeAspect="1" noChangeArrowheads="1"/>
          </p:cNvPicPr>
          <p:nvPr/>
        </p:nvPicPr>
        <p:blipFill>
          <a:blip r:embed="rId4" cstate="print"/>
          <a:srcRect/>
          <a:stretch>
            <a:fillRect/>
          </a:stretch>
        </p:blipFill>
        <p:spPr bwMode="auto">
          <a:xfrm>
            <a:off x="431800" y="5649913"/>
            <a:ext cx="938213" cy="898525"/>
          </a:xfrm>
          <a:prstGeom prst="rect">
            <a:avLst/>
          </a:prstGeom>
          <a:noFill/>
          <a:ln w="9525">
            <a:noFill/>
            <a:miter lim="800000"/>
            <a:headEnd/>
            <a:tailEnd/>
          </a:ln>
        </p:spPr>
      </p:pic>
    </p:spTree>
    <p:extLst>
      <p:ext uri="{BB962C8B-B14F-4D97-AF65-F5344CB8AC3E}">
        <p14:creationId xmlns:p14="http://schemas.microsoft.com/office/powerpoint/2010/main" val="3119913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2.5"/>
                                          </p:val>
                                        </p:tav>
                                        <p:tav tm="100000">
                                          <p:val>
                                            <p:strVal val="#ppt_w"/>
                                          </p:val>
                                        </p:tav>
                                      </p:tavLst>
                                    </p:anim>
                                    <p:anim calcmode="lin" valueType="num">
                                      <p:cBhvr>
                                        <p:cTn id="14" dur="1000" fill="hold"/>
                                        <p:tgtEl>
                                          <p:spTgt spid="5"/>
                                        </p:tgtEl>
                                        <p:attrNameLst>
                                          <p:attrName>ppt_h</p:attrName>
                                        </p:attrNameLst>
                                      </p:cBhvr>
                                      <p:tavLst>
                                        <p:tav tm="0">
                                          <p:val>
                                            <p:strVal val="#ppt_h*0.01"/>
                                          </p:val>
                                        </p:tav>
                                        <p:tav tm="100000">
                                          <p:val>
                                            <p:strVal val="#ppt_h"/>
                                          </p:val>
                                        </p:tav>
                                      </p:tavLst>
                                    </p:anim>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h+1"/>
                                          </p:val>
                                        </p:tav>
                                        <p:tav tm="100000">
                                          <p:val>
                                            <p:strVal val="#ppt_y"/>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1000"/>
                                        <p:tgtEl>
                                          <p:spTgt spid="3">
                                            <p:txEl>
                                              <p:pRg st="7" end="7"/>
                                            </p:txEl>
                                          </p:spTgt>
                                        </p:tgtEl>
                                      </p:cBhvr>
                                    </p:animEffect>
                                    <p:anim calcmode="lin" valueType="num">
                                      <p:cBhvr>
                                        <p:cTn id="6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808" y="6563269"/>
            <a:ext cx="8229600" cy="898179"/>
          </a:xfrm>
        </p:spPr>
        <p:txBody>
          <a:bodyPr>
            <a:normAutofit/>
          </a:bodyPr>
          <a:lstStyle/>
          <a:p>
            <a:r>
              <a:rPr lang="es-VE" sz="2000" dirty="0" smtClean="0"/>
              <a:t>Debe estar Organizada en GPSS</a:t>
            </a:r>
            <a:endParaRPr lang="es-VE" sz="2000" dirty="0"/>
          </a:p>
        </p:txBody>
      </p:sp>
      <p:sp>
        <p:nvSpPr>
          <p:cNvPr id="2" name="1 Título"/>
          <p:cNvSpPr>
            <a:spLocks noGrp="1"/>
          </p:cNvSpPr>
          <p:nvPr>
            <p:ph type="title"/>
          </p:nvPr>
        </p:nvSpPr>
        <p:spPr>
          <a:xfrm>
            <a:off x="457200" y="44624"/>
            <a:ext cx="8229600" cy="1143000"/>
          </a:xfrm>
        </p:spPr>
        <p:style>
          <a:lnRef idx="0">
            <a:schemeClr val="accent2"/>
          </a:lnRef>
          <a:fillRef idx="3">
            <a:schemeClr val="accent2"/>
          </a:fillRef>
          <a:effectRef idx="3">
            <a:schemeClr val="accent2"/>
          </a:effectRef>
          <a:fontRef idx="minor">
            <a:schemeClr val="lt1"/>
          </a:fontRef>
        </p:style>
        <p:txBody>
          <a:bodyPr/>
          <a:lstStyle/>
          <a:p>
            <a:r>
              <a:rPr lang="es-VE" dirty="0" smtClean="0"/>
              <a:t>Organigrama SJA MVAC</a:t>
            </a:r>
            <a:endParaRPr lang="es-VE" dirty="0"/>
          </a:p>
        </p:txBody>
      </p:sp>
      <p:graphicFrame>
        <p:nvGraphicFramePr>
          <p:cNvPr id="25" name="24 Diagrama"/>
          <p:cNvGraphicFramePr/>
          <p:nvPr>
            <p:extLst>
              <p:ext uri="{D42A27DB-BD31-4B8C-83A1-F6EECF244321}">
                <p14:modId xmlns:p14="http://schemas.microsoft.com/office/powerpoint/2010/main" val="3892471529"/>
              </p:ext>
            </p:extLst>
          </p:nvPr>
        </p:nvGraphicFramePr>
        <p:xfrm>
          <a:off x="324544" y="1340768"/>
          <a:ext cx="914400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7" descr="splash"/>
          <p:cNvPicPr>
            <a:picLocks noChangeAspect="1" noChangeArrowheads="1"/>
          </p:cNvPicPr>
          <p:nvPr/>
        </p:nvPicPr>
        <p:blipFill>
          <a:blip r:embed="rId8" cstate="print"/>
          <a:srcRect/>
          <a:stretch>
            <a:fillRect/>
          </a:stretch>
        </p:blipFill>
        <p:spPr bwMode="auto">
          <a:xfrm>
            <a:off x="0" y="5464175"/>
            <a:ext cx="1584325" cy="1393825"/>
          </a:xfrm>
          <a:prstGeom prst="rect">
            <a:avLst/>
          </a:prstGeom>
          <a:noFill/>
          <a:ln w="9525">
            <a:noFill/>
            <a:miter lim="800000"/>
            <a:headEnd/>
            <a:tailEnd/>
          </a:ln>
        </p:spPr>
      </p:pic>
      <p:pic>
        <p:nvPicPr>
          <p:cNvPr id="27" name="Picture 8" descr="logo_UniversoJA"/>
          <p:cNvPicPr>
            <a:picLocks noChangeAspect="1" noChangeArrowheads="1"/>
          </p:cNvPicPr>
          <p:nvPr/>
        </p:nvPicPr>
        <p:blipFill>
          <a:blip r:embed="rId9" cstate="print"/>
          <a:srcRect/>
          <a:stretch>
            <a:fillRect/>
          </a:stretch>
        </p:blipFill>
        <p:spPr bwMode="auto">
          <a:xfrm>
            <a:off x="431800" y="5649913"/>
            <a:ext cx="938213" cy="898525"/>
          </a:xfrm>
          <a:prstGeom prst="rect">
            <a:avLst/>
          </a:prstGeom>
          <a:noFill/>
          <a:ln w="9525">
            <a:noFill/>
            <a:miter lim="800000"/>
            <a:headEnd/>
            <a:tailEnd/>
          </a:ln>
        </p:spPr>
      </p:pic>
    </p:spTree>
    <p:extLst>
      <p:ext uri="{BB962C8B-B14F-4D97-AF65-F5344CB8AC3E}">
        <p14:creationId xmlns:p14="http://schemas.microsoft.com/office/powerpoint/2010/main" val="899147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style.rotation</p:attrName>
                                        </p:attrNameLst>
                                      </p:cBhvr>
                                      <p:tavLst>
                                        <p:tav tm="0">
                                          <p:val>
                                            <p:fltVal val="720"/>
                                          </p:val>
                                        </p:tav>
                                        <p:tav tm="100000">
                                          <p:val>
                                            <p:fltVal val="0"/>
                                          </p:val>
                                        </p:tav>
                                      </p:tavLst>
                                    </p:anim>
                                    <p:anim calcmode="lin" valueType="num">
                                      <p:cBhvr>
                                        <p:cTn id="9" dur="1000" fill="hold"/>
                                        <p:tgtEl>
                                          <p:spTgt spid="26"/>
                                        </p:tgtEl>
                                        <p:attrNameLst>
                                          <p:attrName>ppt_h</p:attrName>
                                        </p:attrNameLst>
                                      </p:cBhvr>
                                      <p:tavLst>
                                        <p:tav tm="0">
                                          <p:val>
                                            <p:fltVal val="0"/>
                                          </p:val>
                                        </p:tav>
                                        <p:tav tm="100000">
                                          <p:val>
                                            <p:strVal val="#ppt_h"/>
                                          </p:val>
                                        </p:tav>
                                      </p:tavLst>
                                    </p:anim>
                                    <p:anim calcmode="lin" valueType="num">
                                      <p:cBhvr>
                                        <p:cTn id="10" dur="1000" fill="hold"/>
                                        <p:tgtEl>
                                          <p:spTgt spid="26"/>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strVal val="#ppt_w*2.5"/>
                                          </p:val>
                                        </p:tav>
                                        <p:tav tm="100000">
                                          <p:val>
                                            <p:strVal val="#ppt_w"/>
                                          </p:val>
                                        </p:tav>
                                      </p:tavLst>
                                    </p:anim>
                                    <p:anim calcmode="lin" valueType="num">
                                      <p:cBhvr>
                                        <p:cTn id="14" dur="1000" fill="hold"/>
                                        <p:tgtEl>
                                          <p:spTgt spid="27"/>
                                        </p:tgtEl>
                                        <p:attrNameLst>
                                          <p:attrName>ppt_h</p:attrName>
                                        </p:attrNameLst>
                                      </p:cBhvr>
                                      <p:tavLst>
                                        <p:tav tm="0">
                                          <p:val>
                                            <p:strVal val="#ppt_h*0.01"/>
                                          </p:val>
                                        </p:tav>
                                        <p:tav tm="100000">
                                          <p:val>
                                            <p:strVal val="#ppt_h"/>
                                          </p:val>
                                        </p:tav>
                                      </p:tavLst>
                                    </p:anim>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h+1"/>
                                          </p:val>
                                        </p:tav>
                                        <p:tav tm="100000">
                                          <p:val>
                                            <p:strVal val="#ppt_y"/>
                                          </p:val>
                                        </p:tav>
                                      </p:tavLst>
                                    </p:anim>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Llamada ovalada"/>
          <p:cNvSpPr/>
          <p:nvPr/>
        </p:nvSpPr>
        <p:spPr>
          <a:xfrm>
            <a:off x="-180528" y="0"/>
            <a:ext cx="8676456" cy="1988840"/>
          </a:xfrm>
          <a:prstGeom prst="wedgeEllipseCallout">
            <a:avLst>
              <a:gd name="adj1" fmla="val 15817"/>
              <a:gd name="adj2" fmla="val 760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99660" y="1719263"/>
            <a:ext cx="397008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180528" y="413792"/>
            <a:ext cx="8640960" cy="1143000"/>
          </a:xfrm>
        </p:spPr>
        <p:txBody>
          <a:bodyPr>
            <a:normAutofit/>
          </a:bodyPr>
          <a:lstStyle/>
          <a:p>
            <a:r>
              <a:rPr lang="es-VE" dirty="0"/>
              <a:t>¿</a:t>
            </a:r>
            <a:r>
              <a:rPr lang="es-VE" dirty="0" smtClean="0"/>
              <a:t>Qué crees que tiene y no tiene tu SJA?</a:t>
            </a:r>
            <a:endParaRPr lang="es-VE" dirty="0"/>
          </a:p>
        </p:txBody>
      </p:sp>
      <p:pic>
        <p:nvPicPr>
          <p:cNvPr id="5" name="Picture 7" descr="splash"/>
          <p:cNvPicPr>
            <a:picLocks noChangeAspect="1" noChangeArrowheads="1"/>
          </p:cNvPicPr>
          <p:nvPr/>
        </p:nvPicPr>
        <p:blipFill>
          <a:blip r:embed="rId3" cstate="print"/>
          <a:srcRect/>
          <a:stretch>
            <a:fillRect/>
          </a:stretch>
        </p:blipFill>
        <p:spPr bwMode="auto">
          <a:xfrm>
            <a:off x="0" y="5464175"/>
            <a:ext cx="1584325" cy="1393825"/>
          </a:xfrm>
          <a:prstGeom prst="rect">
            <a:avLst/>
          </a:prstGeom>
          <a:noFill/>
          <a:ln w="9525">
            <a:noFill/>
            <a:miter lim="800000"/>
            <a:headEnd/>
            <a:tailEnd/>
          </a:ln>
        </p:spPr>
      </p:pic>
      <p:pic>
        <p:nvPicPr>
          <p:cNvPr id="6" name="Picture 8" descr="logo_UniversoJA"/>
          <p:cNvPicPr>
            <a:picLocks noChangeAspect="1" noChangeArrowheads="1"/>
          </p:cNvPicPr>
          <p:nvPr/>
        </p:nvPicPr>
        <p:blipFill>
          <a:blip r:embed="rId4" cstate="print"/>
          <a:srcRect/>
          <a:stretch>
            <a:fillRect/>
          </a:stretch>
        </p:blipFill>
        <p:spPr bwMode="auto">
          <a:xfrm>
            <a:off x="431800" y="5649913"/>
            <a:ext cx="938213" cy="898525"/>
          </a:xfrm>
          <a:prstGeom prst="rect">
            <a:avLst/>
          </a:prstGeom>
          <a:noFill/>
          <a:ln w="9525">
            <a:noFill/>
            <a:miter lim="800000"/>
            <a:headEnd/>
            <a:tailEnd/>
          </a:ln>
        </p:spPr>
      </p:pic>
    </p:spTree>
    <p:extLst>
      <p:ext uri="{BB962C8B-B14F-4D97-AF65-F5344CB8AC3E}">
        <p14:creationId xmlns:p14="http://schemas.microsoft.com/office/powerpoint/2010/main" val="7222874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2.5"/>
                                          </p:val>
                                        </p:tav>
                                        <p:tav tm="100000">
                                          <p:val>
                                            <p:strVal val="#ppt_w"/>
                                          </p:val>
                                        </p:tav>
                                      </p:tavLst>
                                    </p:anim>
                                    <p:anim calcmode="lin" valueType="num">
                                      <p:cBhvr>
                                        <p:cTn id="14" dur="1000" fill="hold"/>
                                        <p:tgtEl>
                                          <p:spTgt spid="6"/>
                                        </p:tgtEl>
                                        <p:attrNameLst>
                                          <p:attrName>ppt_h</p:attrName>
                                        </p:attrNameLst>
                                      </p:cBhvr>
                                      <p:tavLst>
                                        <p:tav tm="0">
                                          <p:val>
                                            <p:strVal val="#ppt_h*0.01"/>
                                          </p:val>
                                        </p:tav>
                                        <p:tav tm="100000">
                                          <p:val>
                                            <p:strVal val="#ppt_h"/>
                                          </p:val>
                                        </p:tav>
                                      </p:tavLst>
                                    </p:anim>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h+1"/>
                                          </p:val>
                                        </p:tav>
                                        <p:tav tm="100000">
                                          <p:val>
                                            <p:strVal val="#ppt_y"/>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0" y="1495425"/>
            <a:ext cx="8229600" cy="4525963"/>
          </a:xfrm>
          <a:effectLst>
            <a:outerShdw dist="35921" dir="2700000" algn="ctr" rotWithShape="0">
              <a:srgbClr val="D93F85"/>
            </a:outerShdw>
          </a:effectLst>
        </p:spPr>
        <p:txBody>
          <a:bodyPr/>
          <a:lstStyle/>
          <a:p>
            <a:pPr algn="ctr" eaLnBrk="1" hangingPunct="1">
              <a:lnSpc>
                <a:spcPct val="90000"/>
              </a:lnSpc>
              <a:buFontTx/>
              <a:buNone/>
              <a:defRPr/>
            </a:pPr>
            <a:r>
              <a:rPr lang="es-ES_tradnl" sz="6900" dirty="0" smtClean="0">
                <a:solidFill>
                  <a:srgbClr val="FF0000"/>
                </a:solidFill>
                <a:latin typeface="Arial Rounded MT Bold" pitchFamily="34" charset="0"/>
              </a:rPr>
              <a:t>¿Qué está matando nuestras SDJA?</a:t>
            </a:r>
          </a:p>
          <a:p>
            <a:pPr algn="ctr" eaLnBrk="1" hangingPunct="1">
              <a:lnSpc>
                <a:spcPct val="90000"/>
              </a:lnSpc>
              <a:buFontTx/>
              <a:buNone/>
              <a:defRPr/>
            </a:pPr>
            <a:endParaRPr lang="es-ES_tradnl" sz="6900" dirty="0" smtClean="0">
              <a:solidFill>
                <a:schemeClr val="bg1"/>
              </a:solidFill>
              <a:latin typeface="Arial Rounded MT Bold" pitchFamily="34" charset="0"/>
            </a:endParaRPr>
          </a:p>
        </p:txBody>
      </p:sp>
      <p:pic>
        <p:nvPicPr>
          <p:cNvPr id="18439" name="Picture 7" descr="splash"/>
          <p:cNvPicPr>
            <a:picLocks noChangeAspect="1" noChangeArrowheads="1"/>
          </p:cNvPicPr>
          <p:nvPr/>
        </p:nvPicPr>
        <p:blipFill>
          <a:blip r:embed="rId3" cstate="print"/>
          <a:srcRect/>
          <a:stretch>
            <a:fillRect/>
          </a:stretch>
        </p:blipFill>
        <p:spPr bwMode="auto">
          <a:xfrm>
            <a:off x="-180975" y="5146675"/>
            <a:ext cx="1944688" cy="1711325"/>
          </a:xfrm>
          <a:prstGeom prst="rect">
            <a:avLst/>
          </a:prstGeom>
          <a:noFill/>
          <a:ln w="9525">
            <a:noFill/>
            <a:miter lim="800000"/>
            <a:headEnd/>
            <a:tailEnd/>
          </a:ln>
        </p:spPr>
      </p:pic>
      <p:pic>
        <p:nvPicPr>
          <p:cNvPr id="18440" name="Picture 8" descr="logo_UniversoJA"/>
          <p:cNvPicPr>
            <a:picLocks noChangeAspect="1" noChangeArrowheads="1"/>
          </p:cNvPicPr>
          <p:nvPr/>
        </p:nvPicPr>
        <p:blipFill>
          <a:blip r:embed="rId4" cstate="print"/>
          <a:srcRect/>
          <a:stretch>
            <a:fillRect/>
          </a:stretch>
        </p:blipFill>
        <p:spPr bwMode="auto">
          <a:xfrm>
            <a:off x="250825" y="5445125"/>
            <a:ext cx="1152525" cy="1103313"/>
          </a:xfrm>
          <a:prstGeom prst="rect">
            <a:avLst/>
          </a:prstGeom>
          <a:noFill/>
          <a:ln w="9525">
            <a:noFill/>
            <a:miter lim="800000"/>
            <a:headEnd/>
            <a:tailEnd/>
          </a:ln>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7" y="3318298"/>
            <a:ext cx="3181434" cy="353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1190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1000"/>
                                        <p:tgtEl>
                                          <p:spTgt spid="18439"/>
                                        </p:tgtEl>
                                      </p:cBhvr>
                                    </p:animEffect>
                                    <p:anim calcmode="lin" valueType="num">
                                      <p:cBhvr>
                                        <p:cTn id="8" dur="1000" fill="hold"/>
                                        <p:tgtEl>
                                          <p:spTgt spid="18439"/>
                                        </p:tgtEl>
                                        <p:attrNameLst>
                                          <p:attrName>style.rotation</p:attrName>
                                        </p:attrNameLst>
                                      </p:cBhvr>
                                      <p:tavLst>
                                        <p:tav tm="0">
                                          <p:val>
                                            <p:fltVal val="720"/>
                                          </p:val>
                                        </p:tav>
                                        <p:tav tm="100000">
                                          <p:val>
                                            <p:fltVal val="0"/>
                                          </p:val>
                                        </p:tav>
                                      </p:tavLst>
                                    </p:anim>
                                    <p:anim calcmode="lin" valueType="num">
                                      <p:cBhvr>
                                        <p:cTn id="9" dur="1000" fill="hold"/>
                                        <p:tgtEl>
                                          <p:spTgt spid="18439"/>
                                        </p:tgtEl>
                                        <p:attrNameLst>
                                          <p:attrName>ppt_h</p:attrName>
                                        </p:attrNameLst>
                                      </p:cBhvr>
                                      <p:tavLst>
                                        <p:tav tm="0">
                                          <p:val>
                                            <p:fltVal val="0"/>
                                          </p:val>
                                        </p:tav>
                                        <p:tav tm="100000">
                                          <p:val>
                                            <p:strVal val="#ppt_h"/>
                                          </p:val>
                                        </p:tav>
                                      </p:tavLst>
                                    </p:anim>
                                    <p:anim calcmode="lin" valueType="num">
                                      <p:cBhvr>
                                        <p:cTn id="10" dur="1000" fill="hold"/>
                                        <p:tgtEl>
                                          <p:spTgt spid="18439"/>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18440"/>
                                        </p:tgtEl>
                                        <p:attrNameLst>
                                          <p:attrName>style.visibility</p:attrName>
                                        </p:attrNameLst>
                                      </p:cBhvr>
                                      <p:to>
                                        <p:strVal val="visible"/>
                                      </p:to>
                                    </p:set>
                                    <p:anim calcmode="lin" valueType="num">
                                      <p:cBhvr>
                                        <p:cTn id="13" dur="1000" fill="hold"/>
                                        <p:tgtEl>
                                          <p:spTgt spid="18440"/>
                                        </p:tgtEl>
                                        <p:attrNameLst>
                                          <p:attrName>ppt_w</p:attrName>
                                        </p:attrNameLst>
                                      </p:cBhvr>
                                      <p:tavLst>
                                        <p:tav tm="0">
                                          <p:val>
                                            <p:strVal val="#ppt_w*2.5"/>
                                          </p:val>
                                        </p:tav>
                                        <p:tav tm="100000">
                                          <p:val>
                                            <p:strVal val="#ppt_w"/>
                                          </p:val>
                                        </p:tav>
                                      </p:tavLst>
                                    </p:anim>
                                    <p:anim calcmode="lin" valueType="num">
                                      <p:cBhvr>
                                        <p:cTn id="14" dur="1000" fill="hold"/>
                                        <p:tgtEl>
                                          <p:spTgt spid="18440"/>
                                        </p:tgtEl>
                                        <p:attrNameLst>
                                          <p:attrName>ppt_h</p:attrName>
                                        </p:attrNameLst>
                                      </p:cBhvr>
                                      <p:tavLst>
                                        <p:tav tm="0">
                                          <p:val>
                                            <p:strVal val="#ppt_h*0.01"/>
                                          </p:val>
                                        </p:tav>
                                        <p:tav tm="100000">
                                          <p:val>
                                            <p:strVal val="#ppt_h"/>
                                          </p:val>
                                        </p:tav>
                                      </p:tavLst>
                                    </p:anim>
                                    <p:anim calcmode="lin" valueType="num">
                                      <p:cBhvr>
                                        <p:cTn id="15" dur="1000" fill="hold"/>
                                        <p:tgtEl>
                                          <p:spTgt spid="18440"/>
                                        </p:tgtEl>
                                        <p:attrNameLst>
                                          <p:attrName>ppt_x</p:attrName>
                                        </p:attrNameLst>
                                      </p:cBhvr>
                                      <p:tavLst>
                                        <p:tav tm="0">
                                          <p:val>
                                            <p:strVal val="#ppt_x"/>
                                          </p:val>
                                        </p:tav>
                                        <p:tav tm="100000">
                                          <p:val>
                                            <p:strVal val="#ppt_x"/>
                                          </p:val>
                                        </p:tav>
                                      </p:tavLst>
                                    </p:anim>
                                    <p:anim calcmode="lin" valueType="num">
                                      <p:cBhvr>
                                        <p:cTn id="16" dur="1000" fill="hold"/>
                                        <p:tgtEl>
                                          <p:spTgt spid="18440"/>
                                        </p:tgtEl>
                                        <p:attrNameLst>
                                          <p:attrName>ppt_y</p:attrName>
                                        </p:attrNameLst>
                                      </p:cBhvr>
                                      <p:tavLst>
                                        <p:tav tm="0">
                                          <p:val>
                                            <p:strVal val="#ppt_h+1"/>
                                          </p:val>
                                        </p:tav>
                                        <p:tav tm="100000">
                                          <p:val>
                                            <p:strVal val="#ppt_y"/>
                                          </p:val>
                                        </p:tav>
                                      </p:tavLst>
                                    </p:anim>
                                    <p:animEffect transition="in" filter="fade">
                                      <p:cBhvr>
                                        <p:cTn id="17" dur="1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flipV="1">
            <a:off x="684213" y="3573463"/>
            <a:ext cx="7920037" cy="1368425"/>
          </a:xfrm>
          <a:prstGeom prst="flowChartManualOperation">
            <a:avLst/>
          </a:prstGeom>
          <a:gradFill rotWithShape="1">
            <a:gsLst>
              <a:gs pos="0">
                <a:srgbClr val="FAA4D5">
                  <a:alpha val="78998"/>
                </a:srgbClr>
              </a:gs>
              <a:gs pos="100000">
                <a:schemeClr val="bg1">
                  <a:alpha val="60001"/>
                </a:schemeClr>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9966FF"/>
            </a:extrusionClr>
          </a:sp3d>
        </p:spPr>
        <p:txBody>
          <a:bodyPr wrap="none" anchor="ctr">
            <a:flatTx/>
          </a:bodyPr>
          <a:lstStyle/>
          <a:p>
            <a:endParaRPr lang="es-VE"/>
          </a:p>
        </p:txBody>
      </p:sp>
      <p:sp>
        <p:nvSpPr>
          <p:cNvPr id="48131" name="Text Box 3"/>
          <p:cNvSpPr txBox="1">
            <a:spLocks noChangeArrowheads="1"/>
          </p:cNvSpPr>
          <p:nvPr/>
        </p:nvSpPr>
        <p:spPr bwMode="auto">
          <a:xfrm>
            <a:off x="885825" y="2133600"/>
            <a:ext cx="2101850" cy="701675"/>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lgn="ctr">
              <a:defRPr/>
            </a:pPr>
            <a:r>
              <a:rPr lang="es-ES_tradnl" sz="2000"/>
              <a:t>Ministerios </a:t>
            </a:r>
          </a:p>
          <a:p>
            <a:pPr algn="ctr">
              <a:defRPr/>
            </a:pPr>
            <a:r>
              <a:rPr lang="es-ES_tradnl" sz="2000"/>
              <a:t>Independientes</a:t>
            </a:r>
          </a:p>
        </p:txBody>
      </p:sp>
      <p:sp>
        <p:nvSpPr>
          <p:cNvPr id="48132" name="Text Box 4"/>
          <p:cNvSpPr txBox="1">
            <a:spLocks noChangeArrowheads="1"/>
          </p:cNvSpPr>
          <p:nvPr/>
        </p:nvSpPr>
        <p:spPr bwMode="auto">
          <a:xfrm>
            <a:off x="1042988" y="5013325"/>
            <a:ext cx="1771650" cy="396875"/>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defRPr/>
            </a:pPr>
            <a:r>
              <a:rPr lang="es-ES_tradnl" sz="2000"/>
              <a:t>Testificación</a:t>
            </a:r>
          </a:p>
        </p:txBody>
      </p:sp>
      <p:sp>
        <p:nvSpPr>
          <p:cNvPr id="48133" name="Text Box 5"/>
          <p:cNvSpPr txBox="1">
            <a:spLocks noChangeArrowheads="1"/>
          </p:cNvSpPr>
          <p:nvPr/>
        </p:nvSpPr>
        <p:spPr bwMode="auto">
          <a:xfrm>
            <a:off x="6877050" y="4986338"/>
            <a:ext cx="976313" cy="396875"/>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defRPr/>
            </a:pPr>
            <a:r>
              <a:rPr lang="es-ES_tradnl" sz="2000"/>
              <a:t>Cultos</a:t>
            </a:r>
          </a:p>
        </p:txBody>
      </p:sp>
      <p:sp>
        <p:nvSpPr>
          <p:cNvPr id="48134" name="Text Box 6"/>
          <p:cNvSpPr txBox="1">
            <a:spLocks noChangeArrowheads="1"/>
          </p:cNvSpPr>
          <p:nvPr/>
        </p:nvSpPr>
        <p:spPr bwMode="auto">
          <a:xfrm>
            <a:off x="6659563" y="2420938"/>
            <a:ext cx="1041400" cy="396875"/>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defRPr/>
            </a:pPr>
            <a:r>
              <a:rPr lang="es-ES_tradnl" sz="2000"/>
              <a:t>Clubes</a:t>
            </a:r>
          </a:p>
        </p:txBody>
      </p:sp>
      <p:sp>
        <p:nvSpPr>
          <p:cNvPr id="18439" name="Line 7"/>
          <p:cNvSpPr>
            <a:spLocks noChangeShapeType="1"/>
          </p:cNvSpPr>
          <p:nvPr/>
        </p:nvSpPr>
        <p:spPr bwMode="auto">
          <a:xfrm flipV="1">
            <a:off x="2268538" y="3573463"/>
            <a:ext cx="4103687" cy="792162"/>
          </a:xfrm>
          <a:prstGeom prst="line">
            <a:avLst/>
          </a:prstGeom>
          <a:noFill/>
          <a:ln w="9525">
            <a:solidFill>
              <a:schemeClr val="tx1"/>
            </a:solidFill>
            <a:round/>
            <a:headEnd type="triangle" w="med" len="med"/>
            <a:tailEnd type="triangle" w="med" len="med"/>
          </a:ln>
        </p:spPr>
        <p:txBody>
          <a:bodyPr/>
          <a:lstStyle/>
          <a:p>
            <a:endParaRPr lang="es-VE"/>
          </a:p>
        </p:txBody>
      </p:sp>
      <p:sp>
        <p:nvSpPr>
          <p:cNvPr id="18440" name="Line 8"/>
          <p:cNvSpPr>
            <a:spLocks noChangeShapeType="1"/>
          </p:cNvSpPr>
          <p:nvPr/>
        </p:nvSpPr>
        <p:spPr bwMode="auto">
          <a:xfrm>
            <a:off x="2916238" y="3500438"/>
            <a:ext cx="3887787" cy="1008062"/>
          </a:xfrm>
          <a:prstGeom prst="line">
            <a:avLst/>
          </a:prstGeom>
          <a:noFill/>
          <a:ln w="9525">
            <a:solidFill>
              <a:schemeClr val="tx1"/>
            </a:solidFill>
            <a:round/>
            <a:headEnd type="triangle" w="med" len="med"/>
            <a:tailEnd type="triangle" w="med" len="med"/>
          </a:ln>
        </p:spPr>
        <p:txBody>
          <a:bodyPr/>
          <a:lstStyle/>
          <a:p>
            <a:endParaRPr lang="es-VE"/>
          </a:p>
        </p:txBody>
      </p:sp>
      <p:grpSp>
        <p:nvGrpSpPr>
          <p:cNvPr id="2" name="Group 20"/>
          <p:cNvGrpSpPr>
            <a:grpSpLocks/>
          </p:cNvGrpSpPr>
          <p:nvPr/>
        </p:nvGrpSpPr>
        <p:grpSpPr bwMode="auto">
          <a:xfrm>
            <a:off x="3635375" y="1474788"/>
            <a:ext cx="1924050" cy="2794000"/>
            <a:chOff x="2290" y="929"/>
            <a:chExt cx="1212" cy="1760"/>
          </a:xfrm>
        </p:grpSpPr>
        <p:sp>
          <p:nvSpPr>
            <p:cNvPr id="18451" name="Oval 9"/>
            <p:cNvSpPr>
              <a:spLocks noChangeArrowheads="1"/>
            </p:cNvSpPr>
            <p:nvPr/>
          </p:nvSpPr>
          <p:spPr bwMode="auto">
            <a:xfrm>
              <a:off x="2653" y="2205"/>
              <a:ext cx="454" cy="484"/>
            </a:xfrm>
            <a:prstGeom prst="ellipse">
              <a:avLst/>
            </a:prstGeom>
            <a:gradFill rotWithShape="1">
              <a:gsLst>
                <a:gs pos="0">
                  <a:srgbClr val="760404">
                    <a:alpha val="79999"/>
                  </a:srgbClr>
                </a:gs>
                <a:gs pos="100000">
                  <a:srgbClr val="FF0909">
                    <a:alpha val="79999"/>
                  </a:srgbClr>
                </a:gs>
              </a:gsLst>
              <a:lin ang="5400000" scaled="1"/>
            </a:gradFill>
            <a:ln w="9525">
              <a:solidFill>
                <a:schemeClr val="tx1"/>
              </a:solidFill>
              <a:round/>
              <a:headEnd/>
              <a:tailEnd/>
            </a:ln>
          </p:spPr>
          <p:txBody>
            <a:bodyPr wrap="none" anchor="ctr"/>
            <a:lstStyle/>
            <a:p>
              <a:endParaRPr lang="es-VE"/>
            </a:p>
          </p:txBody>
        </p:sp>
        <p:sp>
          <p:nvSpPr>
            <p:cNvPr id="18452" name="Line 10"/>
            <p:cNvSpPr>
              <a:spLocks noChangeShapeType="1"/>
            </p:cNvSpPr>
            <p:nvPr/>
          </p:nvSpPr>
          <p:spPr bwMode="auto">
            <a:xfrm flipV="1">
              <a:off x="2880" y="1480"/>
              <a:ext cx="0" cy="998"/>
            </a:xfrm>
            <a:prstGeom prst="line">
              <a:avLst/>
            </a:prstGeom>
            <a:noFill/>
            <a:ln w="9525">
              <a:solidFill>
                <a:schemeClr val="tx1"/>
              </a:solidFill>
              <a:round/>
              <a:headEnd/>
              <a:tailEnd type="triangle" w="med" len="med"/>
            </a:ln>
          </p:spPr>
          <p:txBody>
            <a:bodyPr/>
            <a:lstStyle/>
            <a:p>
              <a:endParaRPr lang="es-VE"/>
            </a:p>
          </p:txBody>
        </p:sp>
        <p:sp>
          <p:nvSpPr>
            <p:cNvPr id="48140" name="Text Box 12"/>
            <p:cNvSpPr txBox="1">
              <a:spLocks noChangeArrowheads="1"/>
            </p:cNvSpPr>
            <p:nvPr/>
          </p:nvSpPr>
          <p:spPr bwMode="auto">
            <a:xfrm>
              <a:off x="2290" y="929"/>
              <a:ext cx="1212" cy="596"/>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defRPr/>
              </a:pPr>
              <a:r>
                <a:rPr lang="es-ES_tradnl" sz="2800"/>
                <a:t>Desunión</a:t>
              </a:r>
            </a:p>
            <a:p>
              <a:pPr>
                <a:defRPr/>
              </a:pPr>
              <a:r>
                <a:rPr lang="es-ES_tradnl" sz="2800"/>
                <a:t>Fuerza JA</a:t>
              </a:r>
            </a:p>
          </p:txBody>
        </p:sp>
      </p:grpSp>
      <p:pic>
        <p:nvPicPr>
          <p:cNvPr id="18442" name="Picture 13"/>
          <p:cNvPicPr>
            <a:picLocks noChangeAspect="1" noChangeArrowheads="1"/>
          </p:cNvPicPr>
          <p:nvPr/>
        </p:nvPicPr>
        <p:blipFill>
          <a:blip r:embed="rId3" cstate="print">
            <a:lum bright="-48000"/>
          </a:blip>
          <a:srcRect/>
          <a:stretch>
            <a:fillRect/>
          </a:stretch>
        </p:blipFill>
        <p:spPr bwMode="auto">
          <a:xfrm>
            <a:off x="1187450" y="3213100"/>
            <a:ext cx="1123950" cy="1800225"/>
          </a:xfrm>
          <a:prstGeom prst="rect">
            <a:avLst/>
          </a:prstGeom>
          <a:noFill/>
          <a:ln w="9525">
            <a:noFill/>
            <a:miter lim="800000"/>
            <a:headEnd/>
            <a:tailEnd/>
          </a:ln>
        </p:spPr>
      </p:pic>
      <p:pic>
        <p:nvPicPr>
          <p:cNvPr id="18443" name="Picture 14"/>
          <p:cNvPicPr>
            <a:picLocks noChangeAspect="1" noChangeArrowheads="1"/>
          </p:cNvPicPr>
          <p:nvPr/>
        </p:nvPicPr>
        <p:blipFill>
          <a:blip r:embed="rId4" cstate="print">
            <a:lum bright="-48000"/>
          </a:blip>
          <a:srcRect/>
          <a:stretch>
            <a:fillRect/>
          </a:stretch>
        </p:blipFill>
        <p:spPr bwMode="auto">
          <a:xfrm>
            <a:off x="6877050" y="3213100"/>
            <a:ext cx="1079500" cy="1800225"/>
          </a:xfrm>
          <a:prstGeom prst="rect">
            <a:avLst/>
          </a:prstGeom>
          <a:noFill/>
          <a:ln w="9525">
            <a:noFill/>
            <a:miter lim="800000"/>
            <a:headEnd/>
            <a:tailEnd/>
          </a:ln>
        </p:spPr>
      </p:pic>
      <p:pic>
        <p:nvPicPr>
          <p:cNvPr id="18444" name="Picture 15"/>
          <p:cNvPicPr>
            <a:picLocks noChangeAspect="1" noChangeArrowheads="1"/>
          </p:cNvPicPr>
          <p:nvPr/>
        </p:nvPicPr>
        <p:blipFill>
          <a:blip r:embed="rId3" cstate="print">
            <a:lum bright="-48000"/>
          </a:blip>
          <a:srcRect/>
          <a:stretch>
            <a:fillRect/>
          </a:stretch>
        </p:blipFill>
        <p:spPr bwMode="auto">
          <a:xfrm>
            <a:off x="2195513" y="2852738"/>
            <a:ext cx="628650" cy="1008062"/>
          </a:xfrm>
          <a:prstGeom prst="rect">
            <a:avLst/>
          </a:prstGeom>
          <a:noFill/>
          <a:ln w="9525">
            <a:noFill/>
            <a:miter lim="800000"/>
            <a:headEnd/>
            <a:tailEnd/>
          </a:ln>
        </p:spPr>
      </p:pic>
      <p:pic>
        <p:nvPicPr>
          <p:cNvPr id="18445" name="Picture 16"/>
          <p:cNvPicPr>
            <a:picLocks noChangeAspect="1" noChangeArrowheads="1"/>
          </p:cNvPicPr>
          <p:nvPr/>
        </p:nvPicPr>
        <p:blipFill>
          <a:blip r:embed="rId4" cstate="print">
            <a:lum bright="-48000"/>
          </a:blip>
          <a:srcRect/>
          <a:stretch>
            <a:fillRect/>
          </a:stretch>
        </p:blipFill>
        <p:spPr bwMode="auto">
          <a:xfrm>
            <a:off x="6300788" y="2708275"/>
            <a:ext cx="647700" cy="1081088"/>
          </a:xfrm>
          <a:prstGeom prst="rect">
            <a:avLst/>
          </a:prstGeom>
          <a:noFill/>
          <a:ln w="9525">
            <a:noFill/>
            <a:miter lim="800000"/>
            <a:headEnd/>
            <a:tailEnd/>
          </a:ln>
        </p:spPr>
      </p:pic>
      <p:sp>
        <p:nvSpPr>
          <p:cNvPr id="48145" name="Rectangle 17"/>
          <p:cNvSpPr>
            <a:spLocks noChangeArrowheads="1"/>
          </p:cNvSpPr>
          <p:nvPr/>
        </p:nvSpPr>
        <p:spPr bwMode="auto">
          <a:xfrm rot="194814">
            <a:off x="3348038" y="158750"/>
            <a:ext cx="5832475" cy="836613"/>
          </a:xfrm>
          <a:prstGeom prst="rect">
            <a:avLst/>
          </a:prstGeom>
          <a:noFill/>
          <a:ln w="9525">
            <a:noFill/>
            <a:miter lim="800000"/>
            <a:headEnd/>
            <a:tailEnd/>
          </a:ln>
          <a:effectLst>
            <a:outerShdw dist="35921" dir="2700000" algn="ctr" rotWithShape="0">
              <a:srgbClr val="D93F85"/>
            </a:outerShdw>
          </a:effectLst>
        </p:spPr>
        <p:txBody>
          <a:bodyPr anchor="ctr"/>
          <a:lstStyle/>
          <a:p>
            <a:pPr algn="ctr">
              <a:defRPr/>
            </a:pPr>
            <a:r>
              <a:rPr lang="es-ES_tradnl" sz="6000">
                <a:solidFill>
                  <a:schemeClr val="tx2"/>
                </a:solidFill>
              </a:rPr>
              <a:t>Preferencias?</a:t>
            </a:r>
          </a:p>
        </p:txBody>
      </p:sp>
      <p:sp>
        <p:nvSpPr>
          <p:cNvPr id="48146" name="Rectangle 18"/>
          <p:cNvSpPr>
            <a:spLocks noChangeArrowheads="1"/>
          </p:cNvSpPr>
          <p:nvPr/>
        </p:nvSpPr>
        <p:spPr bwMode="auto">
          <a:xfrm rot="194814">
            <a:off x="4822825" y="1009650"/>
            <a:ext cx="4429125" cy="547688"/>
          </a:xfrm>
          <a:prstGeom prst="rect">
            <a:avLst/>
          </a:prstGeom>
          <a:noFill/>
          <a:ln w="9525">
            <a:noFill/>
            <a:miter lim="800000"/>
            <a:headEnd/>
            <a:tailEnd/>
          </a:ln>
          <a:effectLst>
            <a:outerShdw dist="35921" dir="2700000" algn="ctr" rotWithShape="0">
              <a:srgbClr val="D93F85"/>
            </a:outerShdw>
          </a:effectLst>
        </p:spPr>
        <p:txBody>
          <a:bodyPr anchor="ctr"/>
          <a:lstStyle/>
          <a:p>
            <a:pPr algn="ctr">
              <a:defRPr/>
            </a:pPr>
            <a:r>
              <a:rPr lang="es-ES_tradnl" sz="2400"/>
              <a:t>DE TRABAJO JUVENIL</a:t>
            </a:r>
          </a:p>
        </p:txBody>
      </p:sp>
      <p:sp>
        <p:nvSpPr>
          <p:cNvPr id="12299" name="Oval 11"/>
          <p:cNvSpPr>
            <a:spLocks noChangeArrowheads="1"/>
          </p:cNvSpPr>
          <p:nvPr/>
        </p:nvSpPr>
        <p:spPr bwMode="auto">
          <a:xfrm>
            <a:off x="4429125" y="3763963"/>
            <a:ext cx="287338" cy="288925"/>
          </a:xfrm>
          <a:prstGeom prst="ellipse">
            <a:avLst/>
          </a:prstGeom>
          <a:gradFill rotWithShape="1">
            <a:gsLst>
              <a:gs pos="0">
                <a:srgbClr val="760404">
                  <a:alpha val="79999"/>
                </a:srgbClr>
              </a:gs>
              <a:gs pos="100000">
                <a:srgbClr val="FF0909">
                  <a:alpha val="79999"/>
                </a:srgbClr>
              </a:gs>
            </a:gsLst>
            <a:lin ang="5400000" scaled="1"/>
          </a:gradFill>
          <a:ln w="9525">
            <a:solidFill>
              <a:schemeClr val="tx1"/>
            </a:solidFill>
            <a:round/>
            <a:headEnd/>
            <a:tailEnd/>
          </a:ln>
        </p:spPr>
        <p:txBody>
          <a:bodyPr wrap="none" anchor="ctr"/>
          <a:lstStyle/>
          <a:p>
            <a:endParaRPr lang="es-VE"/>
          </a:p>
        </p:txBody>
      </p:sp>
      <p:pic>
        <p:nvPicPr>
          <p:cNvPr id="3" name="Picture 7" descr="splash"/>
          <p:cNvPicPr>
            <a:picLocks noChangeAspect="1" noChangeArrowheads="1"/>
          </p:cNvPicPr>
          <p:nvPr/>
        </p:nvPicPr>
        <p:blipFill>
          <a:blip r:embed="rId5" cstate="print"/>
          <a:srcRect/>
          <a:stretch>
            <a:fillRect/>
          </a:stretch>
        </p:blipFill>
        <p:spPr bwMode="auto">
          <a:xfrm>
            <a:off x="0" y="5464175"/>
            <a:ext cx="1584325" cy="1393825"/>
          </a:xfrm>
          <a:prstGeom prst="rect">
            <a:avLst/>
          </a:prstGeom>
          <a:noFill/>
          <a:ln w="9525">
            <a:noFill/>
            <a:miter lim="800000"/>
            <a:headEnd/>
            <a:tailEnd/>
          </a:ln>
        </p:spPr>
      </p:pic>
      <p:pic>
        <p:nvPicPr>
          <p:cNvPr id="4" name="Picture 8" descr="logo_UniversoJA"/>
          <p:cNvPicPr>
            <a:picLocks noChangeAspect="1" noChangeArrowheads="1"/>
          </p:cNvPicPr>
          <p:nvPr/>
        </p:nvPicPr>
        <p:blipFill>
          <a:blip r:embed="rId6" cstate="print"/>
          <a:srcRect/>
          <a:stretch>
            <a:fillRect/>
          </a:stretch>
        </p:blipFill>
        <p:spPr bwMode="auto">
          <a:xfrm>
            <a:off x="431800" y="5649913"/>
            <a:ext cx="938213" cy="898525"/>
          </a:xfrm>
          <a:prstGeom prst="rect">
            <a:avLst/>
          </a:prstGeom>
          <a:noFill/>
          <a:ln w="9525">
            <a:noFill/>
            <a:miter lim="800000"/>
            <a:headEnd/>
            <a:tailEnd/>
          </a:ln>
        </p:spPr>
      </p:pic>
    </p:spTree>
    <p:extLst>
      <p:ext uri="{BB962C8B-B14F-4D97-AF65-F5344CB8AC3E}">
        <p14:creationId xmlns:p14="http://schemas.microsoft.com/office/powerpoint/2010/main" val="34773892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8" presetClass="emph" presetSubtype="0" repeatCount="indefinite" fill="hold" grpId="0" nodeType="afterEffect">
                                  <p:stCondLst>
                                    <p:cond delay="0"/>
                                  </p:stCondLst>
                                  <p:endCondLst>
                                    <p:cond evt="onNext" delay="0">
                                      <p:tgtEl>
                                        <p:sldTgt/>
                                      </p:tgtEl>
                                    </p:cond>
                                  </p:endCondLst>
                                  <p:childTnLst>
                                    <p:animRot by="21600000">
                                      <p:cBhvr>
                                        <p:cTn id="13" dur="2000" fill="hold"/>
                                        <p:tgtEl>
                                          <p:spTgt spid="12299"/>
                                        </p:tgtEl>
                                        <p:attrNameLst>
                                          <p:attrName>r</p:attrName>
                                        </p:attrNameLst>
                                      </p:cBhvr>
                                    </p:animRot>
                                  </p:childTnLst>
                                </p:cTn>
                              </p:par>
                            </p:childTnLst>
                          </p:cTn>
                        </p:par>
                        <p:par>
                          <p:cTn id="14" fill="hold">
                            <p:stCondLst>
                              <p:cond delay="3000"/>
                            </p:stCondLst>
                            <p:childTnLst>
                              <p:par>
                                <p:cTn id="15" presetID="35"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style.rotation</p:attrName>
                                        </p:attrNameLst>
                                      </p:cBhvr>
                                      <p:tavLst>
                                        <p:tav tm="0">
                                          <p:val>
                                            <p:fltVal val="720"/>
                                          </p:val>
                                        </p:tav>
                                        <p:tav tm="100000">
                                          <p:val>
                                            <p:fltVal val="0"/>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ppt_w</p:attrName>
                                        </p:attrNameLst>
                                      </p:cBhvr>
                                      <p:tavLst>
                                        <p:tav tm="0">
                                          <p:val>
                                            <p:fltVal val="0"/>
                                          </p:val>
                                        </p:tav>
                                        <p:tav tm="100000">
                                          <p:val>
                                            <p:strVal val="#ppt_w"/>
                                          </p:val>
                                        </p:tav>
                                      </p:tavLst>
                                    </p:anim>
                                  </p:childTnLst>
                                </p:cTn>
                              </p:par>
                              <p:par>
                                <p:cTn id="21" presetID="58" presetClass="entr" presetSubtype="0" accel="10000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2.5"/>
                                          </p:val>
                                        </p:tav>
                                        <p:tav tm="100000">
                                          <p:val>
                                            <p:strVal val="#ppt_w"/>
                                          </p:val>
                                        </p:tav>
                                      </p:tavLst>
                                    </p:anim>
                                    <p:anim calcmode="lin" valueType="num">
                                      <p:cBhvr>
                                        <p:cTn id="24" dur="1000" fill="hold"/>
                                        <p:tgtEl>
                                          <p:spTgt spid="4"/>
                                        </p:tgtEl>
                                        <p:attrNameLst>
                                          <p:attrName>ppt_h</p:attrName>
                                        </p:attrNameLst>
                                      </p:cBhvr>
                                      <p:tavLst>
                                        <p:tav tm="0">
                                          <p:val>
                                            <p:strVal val="#ppt_h*0.01"/>
                                          </p:val>
                                        </p:tav>
                                        <p:tav tm="100000">
                                          <p:val>
                                            <p:strVal val="#ppt_h"/>
                                          </p:val>
                                        </p:tav>
                                      </p:tavLst>
                                    </p:anim>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h+1"/>
                                          </p:val>
                                        </p:tav>
                                        <p:tav tm="100000">
                                          <p:val>
                                            <p:strVal val="#ppt_y"/>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rot="262096">
            <a:off x="582439" y="1020494"/>
            <a:ext cx="8334715" cy="4524315"/>
          </a:xfrm>
          <a:prstGeom prst="rect">
            <a:avLst/>
          </a:prstGeom>
          <a:noFill/>
          <a:ln w="9525">
            <a:noFill/>
            <a:miter lim="800000"/>
            <a:headEnd/>
            <a:tailEnd/>
          </a:ln>
          <a:effectLst>
            <a:outerShdw dist="35921" dir="2700000" algn="ctr" rotWithShape="0">
              <a:srgbClr val="9966FF"/>
            </a:outerShdw>
          </a:effectLst>
        </p:spPr>
        <p:txBody>
          <a:bodyPr wrap="square">
            <a:spAutoFit/>
          </a:bodyPr>
          <a:lstStyle/>
          <a:p>
            <a:pPr algn="ctr">
              <a:defRPr/>
            </a:pPr>
            <a:r>
              <a:rPr lang="es-ES_tradnl" sz="4800" dirty="0"/>
              <a:t>DBEMEOS ADPTAARONS</a:t>
            </a:r>
          </a:p>
          <a:p>
            <a:pPr algn="ctr">
              <a:defRPr/>
            </a:pPr>
            <a:r>
              <a:rPr lang="es-ES_tradnl" sz="4800" dirty="0"/>
              <a:t>A CDAA TPIO DE NCESDIAD,</a:t>
            </a:r>
          </a:p>
          <a:p>
            <a:pPr algn="ctr">
              <a:defRPr/>
            </a:pPr>
            <a:r>
              <a:rPr lang="es-ES_tradnl" sz="4800" dirty="0"/>
              <a:t>DBEMEOS SULPIR E INNOAVR,</a:t>
            </a:r>
          </a:p>
          <a:p>
            <a:pPr algn="ctr">
              <a:defRPr/>
            </a:pPr>
            <a:r>
              <a:rPr lang="es-ES_tradnl" sz="4800" dirty="0"/>
              <a:t>UTLIAZNDO TDOA LA </a:t>
            </a:r>
          </a:p>
          <a:p>
            <a:pPr algn="ctr">
              <a:defRPr/>
            </a:pPr>
            <a:r>
              <a:rPr lang="es-ES_tradnl" sz="4800" dirty="0"/>
              <a:t>TENCOOLGÍA Y CONCIOMINETO</a:t>
            </a:r>
          </a:p>
          <a:p>
            <a:pPr algn="ctr">
              <a:defRPr/>
            </a:pPr>
            <a:r>
              <a:rPr lang="es-ES_tradnl" sz="4800" dirty="0"/>
              <a:t>DISOPINBLE</a:t>
            </a:r>
          </a:p>
        </p:txBody>
      </p:sp>
      <p:pic>
        <p:nvPicPr>
          <p:cNvPr id="18439" name="Picture 7" descr="splash"/>
          <p:cNvPicPr>
            <a:picLocks noChangeAspect="1" noChangeArrowheads="1"/>
          </p:cNvPicPr>
          <p:nvPr/>
        </p:nvPicPr>
        <p:blipFill>
          <a:blip r:embed="rId3" cstate="print"/>
          <a:srcRect/>
          <a:stretch>
            <a:fillRect/>
          </a:stretch>
        </p:blipFill>
        <p:spPr bwMode="auto">
          <a:xfrm>
            <a:off x="0" y="5464175"/>
            <a:ext cx="1584325" cy="1393825"/>
          </a:xfrm>
          <a:prstGeom prst="rect">
            <a:avLst/>
          </a:prstGeom>
          <a:noFill/>
          <a:ln w="9525">
            <a:noFill/>
            <a:miter lim="800000"/>
            <a:headEnd/>
            <a:tailEnd/>
          </a:ln>
        </p:spPr>
      </p:pic>
      <p:pic>
        <p:nvPicPr>
          <p:cNvPr id="18440" name="Picture 8" descr="logo_UniversoJA"/>
          <p:cNvPicPr>
            <a:picLocks noChangeAspect="1" noChangeArrowheads="1"/>
          </p:cNvPicPr>
          <p:nvPr/>
        </p:nvPicPr>
        <p:blipFill>
          <a:blip r:embed="rId4" cstate="print"/>
          <a:srcRect/>
          <a:stretch>
            <a:fillRect/>
          </a:stretch>
        </p:blipFill>
        <p:spPr bwMode="auto">
          <a:xfrm>
            <a:off x="431800" y="5649913"/>
            <a:ext cx="938213" cy="898525"/>
          </a:xfrm>
          <a:prstGeom prst="rect">
            <a:avLst/>
          </a:prstGeom>
          <a:noFill/>
          <a:ln w="9525">
            <a:noFill/>
            <a:miter lim="800000"/>
            <a:headEnd/>
            <a:tailEnd/>
          </a:ln>
        </p:spPr>
      </p:pic>
    </p:spTree>
    <p:extLst>
      <p:ext uri="{BB962C8B-B14F-4D97-AF65-F5344CB8AC3E}">
        <p14:creationId xmlns:p14="http://schemas.microsoft.com/office/powerpoint/2010/main" val="10245884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1000"/>
                                        <p:tgtEl>
                                          <p:spTgt spid="18439"/>
                                        </p:tgtEl>
                                      </p:cBhvr>
                                    </p:animEffect>
                                    <p:anim calcmode="lin" valueType="num">
                                      <p:cBhvr>
                                        <p:cTn id="8" dur="1000" fill="hold"/>
                                        <p:tgtEl>
                                          <p:spTgt spid="18439"/>
                                        </p:tgtEl>
                                        <p:attrNameLst>
                                          <p:attrName>style.rotation</p:attrName>
                                        </p:attrNameLst>
                                      </p:cBhvr>
                                      <p:tavLst>
                                        <p:tav tm="0">
                                          <p:val>
                                            <p:fltVal val="720"/>
                                          </p:val>
                                        </p:tav>
                                        <p:tav tm="100000">
                                          <p:val>
                                            <p:fltVal val="0"/>
                                          </p:val>
                                        </p:tav>
                                      </p:tavLst>
                                    </p:anim>
                                    <p:anim calcmode="lin" valueType="num">
                                      <p:cBhvr>
                                        <p:cTn id="9" dur="1000" fill="hold"/>
                                        <p:tgtEl>
                                          <p:spTgt spid="18439"/>
                                        </p:tgtEl>
                                        <p:attrNameLst>
                                          <p:attrName>ppt_h</p:attrName>
                                        </p:attrNameLst>
                                      </p:cBhvr>
                                      <p:tavLst>
                                        <p:tav tm="0">
                                          <p:val>
                                            <p:fltVal val="0"/>
                                          </p:val>
                                        </p:tav>
                                        <p:tav tm="100000">
                                          <p:val>
                                            <p:strVal val="#ppt_h"/>
                                          </p:val>
                                        </p:tav>
                                      </p:tavLst>
                                    </p:anim>
                                    <p:anim calcmode="lin" valueType="num">
                                      <p:cBhvr>
                                        <p:cTn id="10" dur="1000" fill="hold"/>
                                        <p:tgtEl>
                                          <p:spTgt spid="18439"/>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18440"/>
                                        </p:tgtEl>
                                        <p:attrNameLst>
                                          <p:attrName>style.visibility</p:attrName>
                                        </p:attrNameLst>
                                      </p:cBhvr>
                                      <p:to>
                                        <p:strVal val="visible"/>
                                      </p:to>
                                    </p:set>
                                    <p:anim calcmode="lin" valueType="num">
                                      <p:cBhvr>
                                        <p:cTn id="13" dur="1000" fill="hold"/>
                                        <p:tgtEl>
                                          <p:spTgt spid="18440"/>
                                        </p:tgtEl>
                                        <p:attrNameLst>
                                          <p:attrName>ppt_w</p:attrName>
                                        </p:attrNameLst>
                                      </p:cBhvr>
                                      <p:tavLst>
                                        <p:tav tm="0">
                                          <p:val>
                                            <p:strVal val="#ppt_w*2.5"/>
                                          </p:val>
                                        </p:tav>
                                        <p:tav tm="100000">
                                          <p:val>
                                            <p:strVal val="#ppt_w"/>
                                          </p:val>
                                        </p:tav>
                                      </p:tavLst>
                                    </p:anim>
                                    <p:anim calcmode="lin" valueType="num">
                                      <p:cBhvr>
                                        <p:cTn id="14" dur="1000" fill="hold"/>
                                        <p:tgtEl>
                                          <p:spTgt spid="18440"/>
                                        </p:tgtEl>
                                        <p:attrNameLst>
                                          <p:attrName>ppt_h</p:attrName>
                                        </p:attrNameLst>
                                      </p:cBhvr>
                                      <p:tavLst>
                                        <p:tav tm="0">
                                          <p:val>
                                            <p:strVal val="#ppt_h*0.01"/>
                                          </p:val>
                                        </p:tav>
                                        <p:tav tm="100000">
                                          <p:val>
                                            <p:strVal val="#ppt_h"/>
                                          </p:val>
                                        </p:tav>
                                      </p:tavLst>
                                    </p:anim>
                                    <p:anim calcmode="lin" valueType="num">
                                      <p:cBhvr>
                                        <p:cTn id="15" dur="1000" fill="hold"/>
                                        <p:tgtEl>
                                          <p:spTgt spid="18440"/>
                                        </p:tgtEl>
                                        <p:attrNameLst>
                                          <p:attrName>ppt_x</p:attrName>
                                        </p:attrNameLst>
                                      </p:cBhvr>
                                      <p:tavLst>
                                        <p:tav tm="0">
                                          <p:val>
                                            <p:strVal val="#ppt_x"/>
                                          </p:val>
                                        </p:tav>
                                        <p:tav tm="100000">
                                          <p:val>
                                            <p:strVal val="#ppt_x"/>
                                          </p:val>
                                        </p:tav>
                                      </p:tavLst>
                                    </p:anim>
                                    <p:anim calcmode="lin" valueType="num">
                                      <p:cBhvr>
                                        <p:cTn id="16" dur="1000" fill="hold"/>
                                        <p:tgtEl>
                                          <p:spTgt spid="18440"/>
                                        </p:tgtEl>
                                        <p:attrNameLst>
                                          <p:attrName>ppt_y</p:attrName>
                                        </p:attrNameLst>
                                      </p:cBhvr>
                                      <p:tavLst>
                                        <p:tav tm="0">
                                          <p:val>
                                            <p:strVal val="#ppt_h+1"/>
                                          </p:val>
                                        </p:tav>
                                        <p:tav tm="100000">
                                          <p:val>
                                            <p:strVal val="#ppt_y"/>
                                          </p:val>
                                        </p:tav>
                                      </p:tavLst>
                                    </p:anim>
                                    <p:animEffect transition="in" filter="fade">
                                      <p:cBhvr>
                                        <p:cTn id="17" dur="1000"/>
                                        <p:tgtEl>
                                          <p:spTgt spid="18440"/>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9698">
                                            <p:txEl>
                                              <p:pRg st="0" end="0"/>
                                            </p:txEl>
                                          </p:spTgt>
                                        </p:tgtEl>
                                        <p:attrNameLst>
                                          <p:attrName>style.visibility</p:attrName>
                                        </p:attrNameLst>
                                      </p:cBhvr>
                                      <p:to>
                                        <p:strVal val="visible"/>
                                      </p:to>
                                    </p:set>
                                    <p:animEffect transition="in" filter="wipe(down)">
                                      <p:cBhvr>
                                        <p:cTn id="22" dur="580">
                                          <p:stCondLst>
                                            <p:cond delay="0"/>
                                          </p:stCondLst>
                                        </p:cTn>
                                        <p:tgtEl>
                                          <p:spTgt spid="29698">
                                            <p:txEl>
                                              <p:pRg st="0" end="0"/>
                                            </p:txEl>
                                          </p:spTgt>
                                        </p:tgtEl>
                                      </p:cBhvr>
                                    </p:animEffect>
                                    <p:anim calcmode="lin" valueType="num">
                                      <p:cBhvr>
                                        <p:cTn id="23" dur="1822" tmFilter="0,0; 0.14,0.36; 0.43,0.73; 0.71,0.91; 1.0,1.0">
                                          <p:stCondLst>
                                            <p:cond delay="0"/>
                                          </p:stCondLst>
                                        </p:cTn>
                                        <p:tgtEl>
                                          <p:spTgt spid="29698">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9698">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9698">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9698">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9698">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29698">
                                            <p:txEl>
                                              <p:pRg st="0" end="0"/>
                                            </p:txEl>
                                          </p:spTgt>
                                        </p:tgtEl>
                                      </p:cBhvr>
                                      <p:to x="100000" y="60000"/>
                                    </p:animScale>
                                    <p:animScale>
                                      <p:cBhvr>
                                        <p:cTn id="29" dur="166" decel="50000">
                                          <p:stCondLst>
                                            <p:cond delay="676"/>
                                          </p:stCondLst>
                                        </p:cTn>
                                        <p:tgtEl>
                                          <p:spTgt spid="29698">
                                            <p:txEl>
                                              <p:pRg st="0" end="0"/>
                                            </p:txEl>
                                          </p:spTgt>
                                        </p:tgtEl>
                                      </p:cBhvr>
                                      <p:to x="100000" y="100000"/>
                                    </p:animScale>
                                    <p:animScale>
                                      <p:cBhvr>
                                        <p:cTn id="30" dur="26">
                                          <p:stCondLst>
                                            <p:cond delay="1312"/>
                                          </p:stCondLst>
                                        </p:cTn>
                                        <p:tgtEl>
                                          <p:spTgt spid="29698">
                                            <p:txEl>
                                              <p:pRg st="0" end="0"/>
                                            </p:txEl>
                                          </p:spTgt>
                                        </p:tgtEl>
                                      </p:cBhvr>
                                      <p:to x="100000" y="80000"/>
                                    </p:animScale>
                                    <p:animScale>
                                      <p:cBhvr>
                                        <p:cTn id="31" dur="166" decel="50000">
                                          <p:stCondLst>
                                            <p:cond delay="1338"/>
                                          </p:stCondLst>
                                        </p:cTn>
                                        <p:tgtEl>
                                          <p:spTgt spid="29698">
                                            <p:txEl>
                                              <p:pRg st="0" end="0"/>
                                            </p:txEl>
                                          </p:spTgt>
                                        </p:tgtEl>
                                      </p:cBhvr>
                                      <p:to x="100000" y="100000"/>
                                    </p:animScale>
                                    <p:animScale>
                                      <p:cBhvr>
                                        <p:cTn id="32" dur="26">
                                          <p:stCondLst>
                                            <p:cond delay="1642"/>
                                          </p:stCondLst>
                                        </p:cTn>
                                        <p:tgtEl>
                                          <p:spTgt spid="29698">
                                            <p:txEl>
                                              <p:pRg st="0" end="0"/>
                                            </p:txEl>
                                          </p:spTgt>
                                        </p:tgtEl>
                                      </p:cBhvr>
                                      <p:to x="100000" y="90000"/>
                                    </p:animScale>
                                    <p:animScale>
                                      <p:cBhvr>
                                        <p:cTn id="33" dur="166" decel="50000">
                                          <p:stCondLst>
                                            <p:cond delay="1668"/>
                                          </p:stCondLst>
                                        </p:cTn>
                                        <p:tgtEl>
                                          <p:spTgt spid="29698">
                                            <p:txEl>
                                              <p:pRg st="0" end="0"/>
                                            </p:txEl>
                                          </p:spTgt>
                                        </p:tgtEl>
                                      </p:cBhvr>
                                      <p:to x="100000" y="100000"/>
                                    </p:animScale>
                                    <p:animScale>
                                      <p:cBhvr>
                                        <p:cTn id="34" dur="26">
                                          <p:stCondLst>
                                            <p:cond delay="1808"/>
                                          </p:stCondLst>
                                        </p:cTn>
                                        <p:tgtEl>
                                          <p:spTgt spid="29698">
                                            <p:txEl>
                                              <p:pRg st="0" end="0"/>
                                            </p:txEl>
                                          </p:spTgt>
                                        </p:tgtEl>
                                      </p:cBhvr>
                                      <p:to x="100000" y="95000"/>
                                    </p:animScale>
                                    <p:animScale>
                                      <p:cBhvr>
                                        <p:cTn id="35" dur="166" decel="50000">
                                          <p:stCondLst>
                                            <p:cond delay="1834"/>
                                          </p:stCondLst>
                                        </p:cTn>
                                        <p:tgtEl>
                                          <p:spTgt spid="29698">
                                            <p:txEl>
                                              <p:pRg st="0" end="0"/>
                                            </p:txEl>
                                          </p:spTgt>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29698">
                                            <p:txEl>
                                              <p:pRg st="1" end="1"/>
                                            </p:txEl>
                                          </p:spTgt>
                                        </p:tgtEl>
                                        <p:attrNameLst>
                                          <p:attrName>style.visibility</p:attrName>
                                        </p:attrNameLst>
                                      </p:cBhvr>
                                      <p:to>
                                        <p:strVal val="visible"/>
                                      </p:to>
                                    </p:set>
                                    <p:animEffect transition="in" filter="wipe(down)">
                                      <p:cBhvr>
                                        <p:cTn id="38" dur="580">
                                          <p:stCondLst>
                                            <p:cond delay="0"/>
                                          </p:stCondLst>
                                        </p:cTn>
                                        <p:tgtEl>
                                          <p:spTgt spid="29698">
                                            <p:txEl>
                                              <p:pRg st="1" end="1"/>
                                            </p:txEl>
                                          </p:spTgt>
                                        </p:tgtEl>
                                      </p:cBhvr>
                                    </p:animEffect>
                                    <p:anim calcmode="lin" valueType="num">
                                      <p:cBhvr>
                                        <p:cTn id="39" dur="1822" tmFilter="0,0; 0.14,0.36; 0.43,0.73; 0.71,0.91; 1.0,1.0">
                                          <p:stCondLst>
                                            <p:cond delay="0"/>
                                          </p:stCondLst>
                                        </p:cTn>
                                        <p:tgtEl>
                                          <p:spTgt spid="29698">
                                            <p:txEl>
                                              <p:pRg st="1" end="1"/>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9698">
                                            <p:txEl>
                                              <p:pRg st="1" end="1"/>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9698">
                                            <p:txEl>
                                              <p:pRg st="1" end="1"/>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9698">
                                            <p:txEl>
                                              <p:pRg st="1" end="1"/>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9698">
                                            <p:txEl>
                                              <p:pRg st="1" end="1"/>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29698">
                                            <p:txEl>
                                              <p:pRg st="1" end="1"/>
                                            </p:txEl>
                                          </p:spTgt>
                                        </p:tgtEl>
                                      </p:cBhvr>
                                      <p:to x="100000" y="60000"/>
                                    </p:animScale>
                                    <p:animScale>
                                      <p:cBhvr>
                                        <p:cTn id="45" dur="166" decel="50000">
                                          <p:stCondLst>
                                            <p:cond delay="676"/>
                                          </p:stCondLst>
                                        </p:cTn>
                                        <p:tgtEl>
                                          <p:spTgt spid="29698">
                                            <p:txEl>
                                              <p:pRg st="1" end="1"/>
                                            </p:txEl>
                                          </p:spTgt>
                                        </p:tgtEl>
                                      </p:cBhvr>
                                      <p:to x="100000" y="100000"/>
                                    </p:animScale>
                                    <p:animScale>
                                      <p:cBhvr>
                                        <p:cTn id="46" dur="26">
                                          <p:stCondLst>
                                            <p:cond delay="1312"/>
                                          </p:stCondLst>
                                        </p:cTn>
                                        <p:tgtEl>
                                          <p:spTgt spid="29698">
                                            <p:txEl>
                                              <p:pRg st="1" end="1"/>
                                            </p:txEl>
                                          </p:spTgt>
                                        </p:tgtEl>
                                      </p:cBhvr>
                                      <p:to x="100000" y="80000"/>
                                    </p:animScale>
                                    <p:animScale>
                                      <p:cBhvr>
                                        <p:cTn id="47" dur="166" decel="50000">
                                          <p:stCondLst>
                                            <p:cond delay="1338"/>
                                          </p:stCondLst>
                                        </p:cTn>
                                        <p:tgtEl>
                                          <p:spTgt spid="29698">
                                            <p:txEl>
                                              <p:pRg st="1" end="1"/>
                                            </p:txEl>
                                          </p:spTgt>
                                        </p:tgtEl>
                                      </p:cBhvr>
                                      <p:to x="100000" y="100000"/>
                                    </p:animScale>
                                    <p:animScale>
                                      <p:cBhvr>
                                        <p:cTn id="48" dur="26">
                                          <p:stCondLst>
                                            <p:cond delay="1642"/>
                                          </p:stCondLst>
                                        </p:cTn>
                                        <p:tgtEl>
                                          <p:spTgt spid="29698">
                                            <p:txEl>
                                              <p:pRg st="1" end="1"/>
                                            </p:txEl>
                                          </p:spTgt>
                                        </p:tgtEl>
                                      </p:cBhvr>
                                      <p:to x="100000" y="90000"/>
                                    </p:animScale>
                                    <p:animScale>
                                      <p:cBhvr>
                                        <p:cTn id="49" dur="166" decel="50000">
                                          <p:stCondLst>
                                            <p:cond delay="1668"/>
                                          </p:stCondLst>
                                        </p:cTn>
                                        <p:tgtEl>
                                          <p:spTgt spid="29698">
                                            <p:txEl>
                                              <p:pRg st="1" end="1"/>
                                            </p:txEl>
                                          </p:spTgt>
                                        </p:tgtEl>
                                      </p:cBhvr>
                                      <p:to x="100000" y="100000"/>
                                    </p:animScale>
                                    <p:animScale>
                                      <p:cBhvr>
                                        <p:cTn id="50" dur="26">
                                          <p:stCondLst>
                                            <p:cond delay="1808"/>
                                          </p:stCondLst>
                                        </p:cTn>
                                        <p:tgtEl>
                                          <p:spTgt spid="29698">
                                            <p:txEl>
                                              <p:pRg st="1" end="1"/>
                                            </p:txEl>
                                          </p:spTgt>
                                        </p:tgtEl>
                                      </p:cBhvr>
                                      <p:to x="100000" y="95000"/>
                                    </p:animScale>
                                    <p:animScale>
                                      <p:cBhvr>
                                        <p:cTn id="51" dur="166" decel="50000">
                                          <p:stCondLst>
                                            <p:cond delay="1834"/>
                                          </p:stCondLst>
                                        </p:cTn>
                                        <p:tgtEl>
                                          <p:spTgt spid="29698">
                                            <p:txEl>
                                              <p:pRg st="1" end="1"/>
                                            </p:txEl>
                                          </p:spTgt>
                                        </p:tgtEl>
                                      </p:cBhvr>
                                      <p:to x="100000" y="100000"/>
                                    </p:animScale>
                                  </p:childTnLst>
                                </p:cTn>
                              </p:par>
                              <p:par>
                                <p:cTn id="52" presetID="26" presetClass="entr" presetSubtype="0" fill="hold" nodeType="withEffect">
                                  <p:stCondLst>
                                    <p:cond delay="0"/>
                                  </p:stCondLst>
                                  <p:childTnLst>
                                    <p:set>
                                      <p:cBhvr>
                                        <p:cTn id="53" dur="1" fill="hold">
                                          <p:stCondLst>
                                            <p:cond delay="0"/>
                                          </p:stCondLst>
                                        </p:cTn>
                                        <p:tgtEl>
                                          <p:spTgt spid="29698">
                                            <p:txEl>
                                              <p:pRg st="2" end="2"/>
                                            </p:txEl>
                                          </p:spTgt>
                                        </p:tgtEl>
                                        <p:attrNameLst>
                                          <p:attrName>style.visibility</p:attrName>
                                        </p:attrNameLst>
                                      </p:cBhvr>
                                      <p:to>
                                        <p:strVal val="visible"/>
                                      </p:to>
                                    </p:set>
                                    <p:animEffect transition="in" filter="wipe(down)">
                                      <p:cBhvr>
                                        <p:cTn id="54" dur="580">
                                          <p:stCondLst>
                                            <p:cond delay="0"/>
                                          </p:stCondLst>
                                        </p:cTn>
                                        <p:tgtEl>
                                          <p:spTgt spid="29698">
                                            <p:txEl>
                                              <p:pRg st="2" end="2"/>
                                            </p:txEl>
                                          </p:spTgt>
                                        </p:tgtEl>
                                      </p:cBhvr>
                                    </p:animEffect>
                                    <p:anim calcmode="lin" valueType="num">
                                      <p:cBhvr>
                                        <p:cTn id="55" dur="1822" tmFilter="0,0; 0.14,0.36; 0.43,0.73; 0.71,0.91; 1.0,1.0">
                                          <p:stCondLst>
                                            <p:cond delay="0"/>
                                          </p:stCondLst>
                                        </p:cTn>
                                        <p:tgtEl>
                                          <p:spTgt spid="29698">
                                            <p:txEl>
                                              <p:pRg st="2" end="2"/>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9698">
                                            <p:txEl>
                                              <p:pRg st="2" end="2"/>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9698">
                                            <p:txEl>
                                              <p:pRg st="2" end="2"/>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9698">
                                            <p:txEl>
                                              <p:pRg st="2" end="2"/>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9698">
                                            <p:txEl>
                                              <p:pRg st="2" end="2"/>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29698">
                                            <p:txEl>
                                              <p:pRg st="2" end="2"/>
                                            </p:txEl>
                                          </p:spTgt>
                                        </p:tgtEl>
                                      </p:cBhvr>
                                      <p:to x="100000" y="60000"/>
                                    </p:animScale>
                                    <p:animScale>
                                      <p:cBhvr>
                                        <p:cTn id="61" dur="166" decel="50000">
                                          <p:stCondLst>
                                            <p:cond delay="676"/>
                                          </p:stCondLst>
                                        </p:cTn>
                                        <p:tgtEl>
                                          <p:spTgt spid="29698">
                                            <p:txEl>
                                              <p:pRg st="2" end="2"/>
                                            </p:txEl>
                                          </p:spTgt>
                                        </p:tgtEl>
                                      </p:cBhvr>
                                      <p:to x="100000" y="100000"/>
                                    </p:animScale>
                                    <p:animScale>
                                      <p:cBhvr>
                                        <p:cTn id="62" dur="26">
                                          <p:stCondLst>
                                            <p:cond delay="1312"/>
                                          </p:stCondLst>
                                        </p:cTn>
                                        <p:tgtEl>
                                          <p:spTgt spid="29698">
                                            <p:txEl>
                                              <p:pRg st="2" end="2"/>
                                            </p:txEl>
                                          </p:spTgt>
                                        </p:tgtEl>
                                      </p:cBhvr>
                                      <p:to x="100000" y="80000"/>
                                    </p:animScale>
                                    <p:animScale>
                                      <p:cBhvr>
                                        <p:cTn id="63" dur="166" decel="50000">
                                          <p:stCondLst>
                                            <p:cond delay="1338"/>
                                          </p:stCondLst>
                                        </p:cTn>
                                        <p:tgtEl>
                                          <p:spTgt spid="29698">
                                            <p:txEl>
                                              <p:pRg st="2" end="2"/>
                                            </p:txEl>
                                          </p:spTgt>
                                        </p:tgtEl>
                                      </p:cBhvr>
                                      <p:to x="100000" y="100000"/>
                                    </p:animScale>
                                    <p:animScale>
                                      <p:cBhvr>
                                        <p:cTn id="64" dur="26">
                                          <p:stCondLst>
                                            <p:cond delay="1642"/>
                                          </p:stCondLst>
                                        </p:cTn>
                                        <p:tgtEl>
                                          <p:spTgt spid="29698">
                                            <p:txEl>
                                              <p:pRg st="2" end="2"/>
                                            </p:txEl>
                                          </p:spTgt>
                                        </p:tgtEl>
                                      </p:cBhvr>
                                      <p:to x="100000" y="90000"/>
                                    </p:animScale>
                                    <p:animScale>
                                      <p:cBhvr>
                                        <p:cTn id="65" dur="166" decel="50000">
                                          <p:stCondLst>
                                            <p:cond delay="1668"/>
                                          </p:stCondLst>
                                        </p:cTn>
                                        <p:tgtEl>
                                          <p:spTgt spid="29698">
                                            <p:txEl>
                                              <p:pRg st="2" end="2"/>
                                            </p:txEl>
                                          </p:spTgt>
                                        </p:tgtEl>
                                      </p:cBhvr>
                                      <p:to x="100000" y="100000"/>
                                    </p:animScale>
                                    <p:animScale>
                                      <p:cBhvr>
                                        <p:cTn id="66" dur="26">
                                          <p:stCondLst>
                                            <p:cond delay="1808"/>
                                          </p:stCondLst>
                                        </p:cTn>
                                        <p:tgtEl>
                                          <p:spTgt spid="29698">
                                            <p:txEl>
                                              <p:pRg st="2" end="2"/>
                                            </p:txEl>
                                          </p:spTgt>
                                        </p:tgtEl>
                                      </p:cBhvr>
                                      <p:to x="100000" y="95000"/>
                                    </p:animScale>
                                    <p:animScale>
                                      <p:cBhvr>
                                        <p:cTn id="67" dur="166" decel="50000">
                                          <p:stCondLst>
                                            <p:cond delay="1834"/>
                                          </p:stCondLst>
                                        </p:cTn>
                                        <p:tgtEl>
                                          <p:spTgt spid="29698">
                                            <p:txEl>
                                              <p:pRg st="2" end="2"/>
                                            </p:txEl>
                                          </p:spTgt>
                                        </p:tgtEl>
                                      </p:cBhvr>
                                      <p:to x="100000" y="100000"/>
                                    </p:animScale>
                                  </p:childTnLst>
                                </p:cTn>
                              </p:par>
                              <p:par>
                                <p:cTn id="68" presetID="26" presetClass="entr" presetSubtype="0" fill="hold" nodeType="withEffect">
                                  <p:stCondLst>
                                    <p:cond delay="0"/>
                                  </p:stCondLst>
                                  <p:childTnLst>
                                    <p:set>
                                      <p:cBhvr>
                                        <p:cTn id="69" dur="1" fill="hold">
                                          <p:stCondLst>
                                            <p:cond delay="0"/>
                                          </p:stCondLst>
                                        </p:cTn>
                                        <p:tgtEl>
                                          <p:spTgt spid="29698">
                                            <p:txEl>
                                              <p:pRg st="3" end="3"/>
                                            </p:txEl>
                                          </p:spTgt>
                                        </p:tgtEl>
                                        <p:attrNameLst>
                                          <p:attrName>style.visibility</p:attrName>
                                        </p:attrNameLst>
                                      </p:cBhvr>
                                      <p:to>
                                        <p:strVal val="visible"/>
                                      </p:to>
                                    </p:set>
                                    <p:animEffect transition="in" filter="wipe(down)">
                                      <p:cBhvr>
                                        <p:cTn id="70" dur="580">
                                          <p:stCondLst>
                                            <p:cond delay="0"/>
                                          </p:stCondLst>
                                        </p:cTn>
                                        <p:tgtEl>
                                          <p:spTgt spid="29698">
                                            <p:txEl>
                                              <p:pRg st="3" end="3"/>
                                            </p:txEl>
                                          </p:spTgt>
                                        </p:tgtEl>
                                      </p:cBhvr>
                                    </p:animEffect>
                                    <p:anim calcmode="lin" valueType="num">
                                      <p:cBhvr>
                                        <p:cTn id="71" dur="1822" tmFilter="0,0; 0.14,0.36; 0.43,0.73; 0.71,0.91; 1.0,1.0">
                                          <p:stCondLst>
                                            <p:cond delay="0"/>
                                          </p:stCondLst>
                                        </p:cTn>
                                        <p:tgtEl>
                                          <p:spTgt spid="29698">
                                            <p:txEl>
                                              <p:pRg st="3" end="3"/>
                                            </p:txEl>
                                          </p:spTgt>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9698">
                                            <p:txEl>
                                              <p:pRg st="3" end="3"/>
                                            </p:txEl>
                                          </p:spTgt>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9698">
                                            <p:txEl>
                                              <p:pRg st="3" end="3"/>
                                            </p:txEl>
                                          </p:spTgt>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9698">
                                            <p:txEl>
                                              <p:pRg st="3" end="3"/>
                                            </p:txEl>
                                          </p:spTgt>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9698">
                                            <p:txEl>
                                              <p:pRg st="3" end="3"/>
                                            </p:txEl>
                                          </p:spTgt>
                                        </p:tgtEl>
                                        <p:attrNameLst>
                                          <p:attrName>ppt_y</p:attrName>
                                        </p:attrNameLst>
                                      </p:cBhvr>
                                      <p:tavLst>
                                        <p:tav tm="0" fmla="#ppt_y-sin(pi*$)/81">
                                          <p:val>
                                            <p:fltVal val="0"/>
                                          </p:val>
                                        </p:tav>
                                        <p:tav tm="100000">
                                          <p:val>
                                            <p:fltVal val="1"/>
                                          </p:val>
                                        </p:tav>
                                      </p:tavLst>
                                    </p:anim>
                                    <p:animScale>
                                      <p:cBhvr>
                                        <p:cTn id="76" dur="26">
                                          <p:stCondLst>
                                            <p:cond delay="650"/>
                                          </p:stCondLst>
                                        </p:cTn>
                                        <p:tgtEl>
                                          <p:spTgt spid="29698">
                                            <p:txEl>
                                              <p:pRg st="3" end="3"/>
                                            </p:txEl>
                                          </p:spTgt>
                                        </p:tgtEl>
                                      </p:cBhvr>
                                      <p:to x="100000" y="60000"/>
                                    </p:animScale>
                                    <p:animScale>
                                      <p:cBhvr>
                                        <p:cTn id="77" dur="166" decel="50000">
                                          <p:stCondLst>
                                            <p:cond delay="676"/>
                                          </p:stCondLst>
                                        </p:cTn>
                                        <p:tgtEl>
                                          <p:spTgt spid="29698">
                                            <p:txEl>
                                              <p:pRg st="3" end="3"/>
                                            </p:txEl>
                                          </p:spTgt>
                                        </p:tgtEl>
                                      </p:cBhvr>
                                      <p:to x="100000" y="100000"/>
                                    </p:animScale>
                                    <p:animScale>
                                      <p:cBhvr>
                                        <p:cTn id="78" dur="26">
                                          <p:stCondLst>
                                            <p:cond delay="1312"/>
                                          </p:stCondLst>
                                        </p:cTn>
                                        <p:tgtEl>
                                          <p:spTgt spid="29698">
                                            <p:txEl>
                                              <p:pRg st="3" end="3"/>
                                            </p:txEl>
                                          </p:spTgt>
                                        </p:tgtEl>
                                      </p:cBhvr>
                                      <p:to x="100000" y="80000"/>
                                    </p:animScale>
                                    <p:animScale>
                                      <p:cBhvr>
                                        <p:cTn id="79" dur="166" decel="50000">
                                          <p:stCondLst>
                                            <p:cond delay="1338"/>
                                          </p:stCondLst>
                                        </p:cTn>
                                        <p:tgtEl>
                                          <p:spTgt spid="29698">
                                            <p:txEl>
                                              <p:pRg st="3" end="3"/>
                                            </p:txEl>
                                          </p:spTgt>
                                        </p:tgtEl>
                                      </p:cBhvr>
                                      <p:to x="100000" y="100000"/>
                                    </p:animScale>
                                    <p:animScale>
                                      <p:cBhvr>
                                        <p:cTn id="80" dur="26">
                                          <p:stCondLst>
                                            <p:cond delay="1642"/>
                                          </p:stCondLst>
                                        </p:cTn>
                                        <p:tgtEl>
                                          <p:spTgt spid="29698">
                                            <p:txEl>
                                              <p:pRg st="3" end="3"/>
                                            </p:txEl>
                                          </p:spTgt>
                                        </p:tgtEl>
                                      </p:cBhvr>
                                      <p:to x="100000" y="90000"/>
                                    </p:animScale>
                                    <p:animScale>
                                      <p:cBhvr>
                                        <p:cTn id="81" dur="166" decel="50000">
                                          <p:stCondLst>
                                            <p:cond delay="1668"/>
                                          </p:stCondLst>
                                        </p:cTn>
                                        <p:tgtEl>
                                          <p:spTgt spid="29698">
                                            <p:txEl>
                                              <p:pRg st="3" end="3"/>
                                            </p:txEl>
                                          </p:spTgt>
                                        </p:tgtEl>
                                      </p:cBhvr>
                                      <p:to x="100000" y="100000"/>
                                    </p:animScale>
                                    <p:animScale>
                                      <p:cBhvr>
                                        <p:cTn id="82" dur="26">
                                          <p:stCondLst>
                                            <p:cond delay="1808"/>
                                          </p:stCondLst>
                                        </p:cTn>
                                        <p:tgtEl>
                                          <p:spTgt spid="29698">
                                            <p:txEl>
                                              <p:pRg st="3" end="3"/>
                                            </p:txEl>
                                          </p:spTgt>
                                        </p:tgtEl>
                                      </p:cBhvr>
                                      <p:to x="100000" y="95000"/>
                                    </p:animScale>
                                    <p:animScale>
                                      <p:cBhvr>
                                        <p:cTn id="83" dur="166" decel="50000">
                                          <p:stCondLst>
                                            <p:cond delay="1834"/>
                                          </p:stCondLst>
                                        </p:cTn>
                                        <p:tgtEl>
                                          <p:spTgt spid="29698">
                                            <p:txEl>
                                              <p:pRg st="3" end="3"/>
                                            </p:txEl>
                                          </p:spTgt>
                                        </p:tgtEl>
                                      </p:cBhvr>
                                      <p:to x="100000" y="100000"/>
                                    </p:animScale>
                                  </p:childTnLst>
                                </p:cTn>
                              </p:par>
                              <p:par>
                                <p:cTn id="84" presetID="26" presetClass="entr" presetSubtype="0" fill="hold" nodeType="withEffect">
                                  <p:stCondLst>
                                    <p:cond delay="0"/>
                                  </p:stCondLst>
                                  <p:childTnLst>
                                    <p:set>
                                      <p:cBhvr>
                                        <p:cTn id="85" dur="1" fill="hold">
                                          <p:stCondLst>
                                            <p:cond delay="0"/>
                                          </p:stCondLst>
                                        </p:cTn>
                                        <p:tgtEl>
                                          <p:spTgt spid="29698">
                                            <p:txEl>
                                              <p:pRg st="4" end="4"/>
                                            </p:txEl>
                                          </p:spTgt>
                                        </p:tgtEl>
                                        <p:attrNameLst>
                                          <p:attrName>style.visibility</p:attrName>
                                        </p:attrNameLst>
                                      </p:cBhvr>
                                      <p:to>
                                        <p:strVal val="visible"/>
                                      </p:to>
                                    </p:set>
                                    <p:animEffect transition="in" filter="wipe(down)">
                                      <p:cBhvr>
                                        <p:cTn id="86" dur="580">
                                          <p:stCondLst>
                                            <p:cond delay="0"/>
                                          </p:stCondLst>
                                        </p:cTn>
                                        <p:tgtEl>
                                          <p:spTgt spid="29698">
                                            <p:txEl>
                                              <p:pRg st="4" end="4"/>
                                            </p:txEl>
                                          </p:spTgt>
                                        </p:tgtEl>
                                      </p:cBhvr>
                                    </p:animEffect>
                                    <p:anim calcmode="lin" valueType="num">
                                      <p:cBhvr>
                                        <p:cTn id="87" dur="1822" tmFilter="0,0; 0.14,0.36; 0.43,0.73; 0.71,0.91; 1.0,1.0">
                                          <p:stCondLst>
                                            <p:cond delay="0"/>
                                          </p:stCondLst>
                                        </p:cTn>
                                        <p:tgtEl>
                                          <p:spTgt spid="29698">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29698">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29698">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29698">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29698">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29698">
                                            <p:txEl>
                                              <p:pRg st="4" end="4"/>
                                            </p:txEl>
                                          </p:spTgt>
                                        </p:tgtEl>
                                      </p:cBhvr>
                                      <p:to x="100000" y="60000"/>
                                    </p:animScale>
                                    <p:animScale>
                                      <p:cBhvr>
                                        <p:cTn id="93" dur="166" decel="50000">
                                          <p:stCondLst>
                                            <p:cond delay="676"/>
                                          </p:stCondLst>
                                        </p:cTn>
                                        <p:tgtEl>
                                          <p:spTgt spid="29698">
                                            <p:txEl>
                                              <p:pRg st="4" end="4"/>
                                            </p:txEl>
                                          </p:spTgt>
                                        </p:tgtEl>
                                      </p:cBhvr>
                                      <p:to x="100000" y="100000"/>
                                    </p:animScale>
                                    <p:animScale>
                                      <p:cBhvr>
                                        <p:cTn id="94" dur="26">
                                          <p:stCondLst>
                                            <p:cond delay="1312"/>
                                          </p:stCondLst>
                                        </p:cTn>
                                        <p:tgtEl>
                                          <p:spTgt spid="29698">
                                            <p:txEl>
                                              <p:pRg st="4" end="4"/>
                                            </p:txEl>
                                          </p:spTgt>
                                        </p:tgtEl>
                                      </p:cBhvr>
                                      <p:to x="100000" y="80000"/>
                                    </p:animScale>
                                    <p:animScale>
                                      <p:cBhvr>
                                        <p:cTn id="95" dur="166" decel="50000">
                                          <p:stCondLst>
                                            <p:cond delay="1338"/>
                                          </p:stCondLst>
                                        </p:cTn>
                                        <p:tgtEl>
                                          <p:spTgt spid="29698">
                                            <p:txEl>
                                              <p:pRg st="4" end="4"/>
                                            </p:txEl>
                                          </p:spTgt>
                                        </p:tgtEl>
                                      </p:cBhvr>
                                      <p:to x="100000" y="100000"/>
                                    </p:animScale>
                                    <p:animScale>
                                      <p:cBhvr>
                                        <p:cTn id="96" dur="26">
                                          <p:stCondLst>
                                            <p:cond delay="1642"/>
                                          </p:stCondLst>
                                        </p:cTn>
                                        <p:tgtEl>
                                          <p:spTgt spid="29698">
                                            <p:txEl>
                                              <p:pRg st="4" end="4"/>
                                            </p:txEl>
                                          </p:spTgt>
                                        </p:tgtEl>
                                      </p:cBhvr>
                                      <p:to x="100000" y="90000"/>
                                    </p:animScale>
                                    <p:animScale>
                                      <p:cBhvr>
                                        <p:cTn id="97" dur="166" decel="50000">
                                          <p:stCondLst>
                                            <p:cond delay="1668"/>
                                          </p:stCondLst>
                                        </p:cTn>
                                        <p:tgtEl>
                                          <p:spTgt spid="29698">
                                            <p:txEl>
                                              <p:pRg st="4" end="4"/>
                                            </p:txEl>
                                          </p:spTgt>
                                        </p:tgtEl>
                                      </p:cBhvr>
                                      <p:to x="100000" y="100000"/>
                                    </p:animScale>
                                    <p:animScale>
                                      <p:cBhvr>
                                        <p:cTn id="98" dur="26">
                                          <p:stCondLst>
                                            <p:cond delay="1808"/>
                                          </p:stCondLst>
                                        </p:cTn>
                                        <p:tgtEl>
                                          <p:spTgt spid="29698">
                                            <p:txEl>
                                              <p:pRg st="4" end="4"/>
                                            </p:txEl>
                                          </p:spTgt>
                                        </p:tgtEl>
                                      </p:cBhvr>
                                      <p:to x="100000" y="95000"/>
                                    </p:animScale>
                                    <p:animScale>
                                      <p:cBhvr>
                                        <p:cTn id="99" dur="166" decel="50000">
                                          <p:stCondLst>
                                            <p:cond delay="1834"/>
                                          </p:stCondLst>
                                        </p:cTn>
                                        <p:tgtEl>
                                          <p:spTgt spid="29698">
                                            <p:txEl>
                                              <p:pRg st="4" end="4"/>
                                            </p:txEl>
                                          </p:spTgt>
                                        </p:tgtEl>
                                      </p:cBhvr>
                                      <p:to x="100000" y="100000"/>
                                    </p:animScale>
                                  </p:childTnLst>
                                </p:cTn>
                              </p:par>
                              <p:par>
                                <p:cTn id="100" presetID="26" presetClass="entr" presetSubtype="0" fill="hold" nodeType="withEffect">
                                  <p:stCondLst>
                                    <p:cond delay="0"/>
                                  </p:stCondLst>
                                  <p:childTnLst>
                                    <p:set>
                                      <p:cBhvr>
                                        <p:cTn id="101" dur="1" fill="hold">
                                          <p:stCondLst>
                                            <p:cond delay="0"/>
                                          </p:stCondLst>
                                        </p:cTn>
                                        <p:tgtEl>
                                          <p:spTgt spid="29698">
                                            <p:txEl>
                                              <p:pRg st="5" end="5"/>
                                            </p:txEl>
                                          </p:spTgt>
                                        </p:tgtEl>
                                        <p:attrNameLst>
                                          <p:attrName>style.visibility</p:attrName>
                                        </p:attrNameLst>
                                      </p:cBhvr>
                                      <p:to>
                                        <p:strVal val="visible"/>
                                      </p:to>
                                    </p:set>
                                    <p:animEffect transition="in" filter="wipe(down)">
                                      <p:cBhvr>
                                        <p:cTn id="102" dur="580">
                                          <p:stCondLst>
                                            <p:cond delay="0"/>
                                          </p:stCondLst>
                                        </p:cTn>
                                        <p:tgtEl>
                                          <p:spTgt spid="29698">
                                            <p:txEl>
                                              <p:pRg st="5" end="5"/>
                                            </p:txEl>
                                          </p:spTgt>
                                        </p:tgtEl>
                                      </p:cBhvr>
                                    </p:animEffect>
                                    <p:anim calcmode="lin" valueType="num">
                                      <p:cBhvr>
                                        <p:cTn id="103" dur="1822" tmFilter="0,0; 0.14,0.36; 0.43,0.73; 0.71,0.91; 1.0,1.0">
                                          <p:stCondLst>
                                            <p:cond delay="0"/>
                                          </p:stCondLst>
                                        </p:cTn>
                                        <p:tgtEl>
                                          <p:spTgt spid="29698">
                                            <p:txEl>
                                              <p:pRg st="5" end="5"/>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29698">
                                            <p:txEl>
                                              <p:pRg st="5" end="5"/>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29698">
                                            <p:txEl>
                                              <p:pRg st="5" end="5"/>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29698">
                                            <p:txEl>
                                              <p:pRg st="5" end="5"/>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29698">
                                            <p:txEl>
                                              <p:pRg st="5" end="5"/>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29698">
                                            <p:txEl>
                                              <p:pRg st="5" end="5"/>
                                            </p:txEl>
                                          </p:spTgt>
                                        </p:tgtEl>
                                      </p:cBhvr>
                                      <p:to x="100000" y="60000"/>
                                    </p:animScale>
                                    <p:animScale>
                                      <p:cBhvr>
                                        <p:cTn id="109" dur="166" decel="50000">
                                          <p:stCondLst>
                                            <p:cond delay="676"/>
                                          </p:stCondLst>
                                        </p:cTn>
                                        <p:tgtEl>
                                          <p:spTgt spid="29698">
                                            <p:txEl>
                                              <p:pRg st="5" end="5"/>
                                            </p:txEl>
                                          </p:spTgt>
                                        </p:tgtEl>
                                      </p:cBhvr>
                                      <p:to x="100000" y="100000"/>
                                    </p:animScale>
                                    <p:animScale>
                                      <p:cBhvr>
                                        <p:cTn id="110" dur="26">
                                          <p:stCondLst>
                                            <p:cond delay="1312"/>
                                          </p:stCondLst>
                                        </p:cTn>
                                        <p:tgtEl>
                                          <p:spTgt spid="29698">
                                            <p:txEl>
                                              <p:pRg st="5" end="5"/>
                                            </p:txEl>
                                          </p:spTgt>
                                        </p:tgtEl>
                                      </p:cBhvr>
                                      <p:to x="100000" y="80000"/>
                                    </p:animScale>
                                    <p:animScale>
                                      <p:cBhvr>
                                        <p:cTn id="111" dur="166" decel="50000">
                                          <p:stCondLst>
                                            <p:cond delay="1338"/>
                                          </p:stCondLst>
                                        </p:cTn>
                                        <p:tgtEl>
                                          <p:spTgt spid="29698">
                                            <p:txEl>
                                              <p:pRg st="5" end="5"/>
                                            </p:txEl>
                                          </p:spTgt>
                                        </p:tgtEl>
                                      </p:cBhvr>
                                      <p:to x="100000" y="100000"/>
                                    </p:animScale>
                                    <p:animScale>
                                      <p:cBhvr>
                                        <p:cTn id="112" dur="26">
                                          <p:stCondLst>
                                            <p:cond delay="1642"/>
                                          </p:stCondLst>
                                        </p:cTn>
                                        <p:tgtEl>
                                          <p:spTgt spid="29698">
                                            <p:txEl>
                                              <p:pRg st="5" end="5"/>
                                            </p:txEl>
                                          </p:spTgt>
                                        </p:tgtEl>
                                      </p:cBhvr>
                                      <p:to x="100000" y="90000"/>
                                    </p:animScale>
                                    <p:animScale>
                                      <p:cBhvr>
                                        <p:cTn id="113" dur="166" decel="50000">
                                          <p:stCondLst>
                                            <p:cond delay="1668"/>
                                          </p:stCondLst>
                                        </p:cTn>
                                        <p:tgtEl>
                                          <p:spTgt spid="29698">
                                            <p:txEl>
                                              <p:pRg st="5" end="5"/>
                                            </p:txEl>
                                          </p:spTgt>
                                        </p:tgtEl>
                                      </p:cBhvr>
                                      <p:to x="100000" y="100000"/>
                                    </p:animScale>
                                    <p:animScale>
                                      <p:cBhvr>
                                        <p:cTn id="114" dur="26">
                                          <p:stCondLst>
                                            <p:cond delay="1808"/>
                                          </p:stCondLst>
                                        </p:cTn>
                                        <p:tgtEl>
                                          <p:spTgt spid="29698">
                                            <p:txEl>
                                              <p:pRg st="5" end="5"/>
                                            </p:txEl>
                                          </p:spTgt>
                                        </p:tgtEl>
                                      </p:cBhvr>
                                      <p:to x="100000" y="95000"/>
                                    </p:animScale>
                                    <p:animScale>
                                      <p:cBhvr>
                                        <p:cTn id="115" dur="166" decel="50000">
                                          <p:stCondLst>
                                            <p:cond delay="1834"/>
                                          </p:stCondLst>
                                        </p:cTn>
                                        <p:tgtEl>
                                          <p:spTgt spid="29698">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flipV="1">
            <a:off x="684213" y="3573463"/>
            <a:ext cx="7920037" cy="1368425"/>
          </a:xfrm>
          <a:prstGeom prst="flowChartManualOperation">
            <a:avLst/>
          </a:prstGeom>
          <a:gradFill rotWithShape="1">
            <a:gsLst>
              <a:gs pos="0">
                <a:srgbClr val="FAA4D5">
                  <a:alpha val="78998"/>
                </a:srgbClr>
              </a:gs>
              <a:gs pos="100000">
                <a:schemeClr val="bg1">
                  <a:alpha val="60001"/>
                </a:schemeClr>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9966FF"/>
            </a:extrusionClr>
          </a:sp3d>
        </p:spPr>
        <p:txBody>
          <a:bodyPr wrap="none" anchor="ctr">
            <a:flatTx/>
          </a:bodyPr>
          <a:lstStyle/>
          <a:p>
            <a:endParaRPr lang="es-VE"/>
          </a:p>
        </p:txBody>
      </p:sp>
      <p:sp>
        <p:nvSpPr>
          <p:cNvPr id="48131" name="Text Box 3"/>
          <p:cNvSpPr txBox="1">
            <a:spLocks noChangeArrowheads="1"/>
          </p:cNvSpPr>
          <p:nvPr/>
        </p:nvSpPr>
        <p:spPr bwMode="auto">
          <a:xfrm>
            <a:off x="885825" y="2133600"/>
            <a:ext cx="2101850" cy="701675"/>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lgn="ctr">
              <a:defRPr/>
            </a:pPr>
            <a:r>
              <a:rPr lang="es-ES_tradnl" sz="2000"/>
              <a:t>Ministerios </a:t>
            </a:r>
          </a:p>
          <a:p>
            <a:pPr algn="ctr">
              <a:defRPr/>
            </a:pPr>
            <a:r>
              <a:rPr lang="es-ES_tradnl" sz="2000"/>
              <a:t>Independientes</a:t>
            </a:r>
          </a:p>
        </p:txBody>
      </p:sp>
      <p:sp>
        <p:nvSpPr>
          <p:cNvPr id="48132" name="Text Box 4"/>
          <p:cNvSpPr txBox="1">
            <a:spLocks noChangeArrowheads="1"/>
          </p:cNvSpPr>
          <p:nvPr/>
        </p:nvSpPr>
        <p:spPr bwMode="auto">
          <a:xfrm>
            <a:off x="1042988" y="5013325"/>
            <a:ext cx="1771650" cy="396875"/>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defRPr/>
            </a:pPr>
            <a:r>
              <a:rPr lang="es-ES_tradnl" sz="2000"/>
              <a:t>Testificación</a:t>
            </a:r>
          </a:p>
        </p:txBody>
      </p:sp>
      <p:sp>
        <p:nvSpPr>
          <p:cNvPr id="48133" name="Text Box 5"/>
          <p:cNvSpPr txBox="1">
            <a:spLocks noChangeArrowheads="1"/>
          </p:cNvSpPr>
          <p:nvPr/>
        </p:nvSpPr>
        <p:spPr bwMode="auto">
          <a:xfrm>
            <a:off x="6877050" y="4986338"/>
            <a:ext cx="976313" cy="396875"/>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defRPr/>
            </a:pPr>
            <a:r>
              <a:rPr lang="es-ES_tradnl" sz="2000"/>
              <a:t>Cultos</a:t>
            </a:r>
          </a:p>
        </p:txBody>
      </p:sp>
      <p:sp>
        <p:nvSpPr>
          <p:cNvPr id="48134" name="Text Box 6"/>
          <p:cNvSpPr txBox="1">
            <a:spLocks noChangeArrowheads="1"/>
          </p:cNvSpPr>
          <p:nvPr/>
        </p:nvSpPr>
        <p:spPr bwMode="auto">
          <a:xfrm>
            <a:off x="6443663" y="2420938"/>
            <a:ext cx="1041400" cy="396875"/>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defRPr/>
            </a:pPr>
            <a:r>
              <a:rPr lang="es-ES_tradnl" sz="2000"/>
              <a:t>Clubes</a:t>
            </a:r>
          </a:p>
        </p:txBody>
      </p:sp>
      <p:grpSp>
        <p:nvGrpSpPr>
          <p:cNvPr id="29703" name="Group 9"/>
          <p:cNvGrpSpPr>
            <a:grpSpLocks/>
          </p:cNvGrpSpPr>
          <p:nvPr/>
        </p:nvGrpSpPr>
        <p:grpSpPr bwMode="auto">
          <a:xfrm>
            <a:off x="3635375" y="1474788"/>
            <a:ext cx="1924050" cy="2794000"/>
            <a:chOff x="2290" y="929"/>
            <a:chExt cx="1212" cy="1760"/>
          </a:xfrm>
        </p:grpSpPr>
        <p:sp>
          <p:nvSpPr>
            <p:cNvPr id="29718" name="Oval 9"/>
            <p:cNvSpPr>
              <a:spLocks noChangeArrowheads="1"/>
            </p:cNvSpPr>
            <p:nvPr/>
          </p:nvSpPr>
          <p:spPr bwMode="auto">
            <a:xfrm>
              <a:off x="2653" y="2205"/>
              <a:ext cx="454" cy="484"/>
            </a:xfrm>
            <a:prstGeom prst="ellipse">
              <a:avLst/>
            </a:prstGeom>
            <a:solidFill>
              <a:srgbClr val="1CCB0F">
                <a:alpha val="79999"/>
              </a:srgbClr>
            </a:solidFill>
            <a:ln w="9525">
              <a:solidFill>
                <a:schemeClr val="tx1"/>
              </a:solidFill>
              <a:round/>
              <a:headEnd/>
              <a:tailEnd/>
            </a:ln>
          </p:spPr>
          <p:txBody>
            <a:bodyPr wrap="none" anchor="ctr"/>
            <a:lstStyle/>
            <a:p>
              <a:endParaRPr lang="es-VE"/>
            </a:p>
          </p:txBody>
        </p:sp>
        <p:sp>
          <p:nvSpPr>
            <p:cNvPr id="29719" name="Line 10"/>
            <p:cNvSpPr>
              <a:spLocks noChangeShapeType="1"/>
            </p:cNvSpPr>
            <p:nvPr/>
          </p:nvSpPr>
          <p:spPr bwMode="auto">
            <a:xfrm flipV="1">
              <a:off x="2880" y="1480"/>
              <a:ext cx="0" cy="998"/>
            </a:xfrm>
            <a:prstGeom prst="line">
              <a:avLst/>
            </a:prstGeom>
            <a:noFill/>
            <a:ln w="9525">
              <a:solidFill>
                <a:schemeClr val="tx1"/>
              </a:solidFill>
              <a:round/>
              <a:headEnd/>
              <a:tailEnd type="triangle" w="med" len="med"/>
            </a:ln>
          </p:spPr>
          <p:txBody>
            <a:bodyPr/>
            <a:lstStyle/>
            <a:p>
              <a:endParaRPr lang="es-VE"/>
            </a:p>
          </p:txBody>
        </p:sp>
        <p:sp>
          <p:nvSpPr>
            <p:cNvPr id="48140" name="Text Box 12"/>
            <p:cNvSpPr txBox="1">
              <a:spLocks noChangeArrowheads="1"/>
            </p:cNvSpPr>
            <p:nvPr/>
          </p:nvSpPr>
          <p:spPr bwMode="auto">
            <a:xfrm>
              <a:off x="2290" y="929"/>
              <a:ext cx="1212" cy="596"/>
            </a:xfrm>
            <a:prstGeom prst="rect">
              <a:avLst/>
            </a:prstGeom>
            <a:noFill/>
            <a:ln w="9525">
              <a:noFill/>
              <a:miter lim="800000"/>
              <a:headEnd/>
              <a:tailEnd/>
            </a:ln>
            <a:effectLst>
              <a:outerShdw dist="35921" dir="2700000" algn="ctr" rotWithShape="0">
                <a:srgbClr val="D93F85"/>
              </a:outerShdw>
            </a:effectLst>
          </p:spPr>
          <p:txBody>
            <a:bodyPr wrap="none">
              <a:spAutoFit/>
            </a:bodyPr>
            <a:lstStyle/>
            <a:p>
              <a:pPr algn="ctr">
                <a:defRPr/>
              </a:pPr>
              <a:r>
                <a:rPr lang="es-ES_tradnl" sz="2800"/>
                <a:t>UNIÓN</a:t>
              </a:r>
            </a:p>
            <a:p>
              <a:pPr algn="ctr">
                <a:defRPr/>
              </a:pPr>
              <a:r>
                <a:rPr lang="es-ES_tradnl" sz="2800"/>
                <a:t>Fuerza JA</a:t>
              </a:r>
            </a:p>
          </p:txBody>
        </p:sp>
      </p:grpSp>
      <p:pic>
        <p:nvPicPr>
          <p:cNvPr id="29704" name="Picture 13"/>
          <p:cNvPicPr>
            <a:picLocks noChangeAspect="1" noChangeArrowheads="1"/>
          </p:cNvPicPr>
          <p:nvPr/>
        </p:nvPicPr>
        <p:blipFill>
          <a:blip r:embed="rId3" cstate="print">
            <a:lum bright="-48000"/>
          </a:blip>
          <a:srcRect/>
          <a:stretch>
            <a:fillRect/>
          </a:stretch>
        </p:blipFill>
        <p:spPr bwMode="auto">
          <a:xfrm>
            <a:off x="1258888" y="3141663"/>
            <a:ext cx="1252537" cy="1800225"/>
          </a:xfrm>
          <a:prstGeom prst="rect">
            <a:avLst/>
          </a:prstGeom>
          <a:noFill/>
          <a:ln w="9525">
            <a:noFill/>
            <a:miter lim="800000"/>
            <a:headEnd/>
            <a:tailEnd/>
          </a:ln>
        </p:spPr>
      </p:pic>
      <p:pic>
        <p:nvPicPr>
          <p:cNvPr id="29705" name="Picture 14"/>
          <p:cNvPicPr>
            <a:picLocks noChangeAspect="1" noChangeArrowheads="1"/>
          </p:cNvPicPr>
          <p:nvPr/>
        </p:nvPicPr>
        <p:blipFill>
          <a:blip r:embed="rId4" cstate="print">
            <a:lum bright="-48000"/>
          </a:blip>
          <a:srcRect/>
          <a:stretch>
            <a:fillRect/>
          </a:stretch>
        </p:blipFill>
        <p:spPr bwMode="auto">
          <a:xfrm>
            <a:off x="6588125" y="3068638"/>
            <a:ext cx="1296988" cy="1800225"/>
          </a:xfrm>
          <a:prstGeom prst="rect">
            <a:avLst/>
          </a:prstGeom>
          <a:noFill/>
          <a:ln w="9525">
            <a:noFill/>
            <a:miter lim="800000"/>
            <a:headEnd/>
            <a:tailEnd/>
          </a:ln>
        </p:spPr>
      </p:pic>
      <p:pic>
        <p:nvPicPr>
          <p:cNvPr id="29706" name="Picture 15"/>
          <p:cNvPicPr>
            <a:picLocks noChangeAspect="1" noChangeArrowheads="1"/>
          </p:cNvPicPr>
          <p:nvPr/>
        </p:nvPicPr>
        <p:blipFill>
          <a:blip r:embed="rId3" cstate="print">
            <a:lum bright="-48000"/>
          </a:blip>
          <a:srcRect/>
          <a:stretch>
            <a:fillRect/>
          </a:stretch>
        </p:blipFill>
        <p:spPr bwMode="auto">
          <a:xfrm>
            <a:off x="2411413" y="2852738"/>
            <a:ext cx="720725" cy="1008062"/>
          </a:xfrm>
          <a:prstGeom prst="rect">
            <a:avLst/>
          </a:prstGeom>
          <a:noFill/>
          <a:ln w="9525">
            <a:noFill/>
            <a:miter lim="800000"/>
            <a:headEnd/>
            <a:tailEnd/>
          </a:ln>
        </p:spPr>
      </p:pic>
      <p:pic>
        <p:nvPicPr>
          <p:cNvPr id="29707" name="Picture 16"/>
          <p:cNvPicPr>
            <a:picLocks noChangeAspect="1" noChangeArrowheads="1"/>
          </p:cNvPicPr>
          <p:nvPr/>
        </p:nvPicPr>
        <p:blipFill>
          <a:blip r:embed="rId4" cstate="print">
            <a:lum bright="-48000"/>
          </a:blip>
          <a:srcRect/>
          <a:stretch>
            <a:fillRect/>
          </a:stretch>
        </p:blipFill>
        <p:spPr bwMode="auto">
          <a:xfrm>
            <a:off x="6083300" y="2708275"/>
            <a:ext cx="720725" cy="1081088"/>
          </a:xfrm>
          <a:prstGeom prst="rect">
            <a:avLst/>
          </a:prstGeom>
          <a:noFill/>
          <a:ln w="9525">
            <a:noFill/>
            <a:miter lim="800000"/>
            <a:headEnd/>
            <a:tailEnd/>
          </a:ln>
        </p:spPr>
      </p:pic>
      <p:sp>
        <p:nvSpPr>
          <p:cNvPr id="48145" name="Rectangle 17"/>
          <p:cNvSpPr>
            <a:spLocks noChangeArrowheads="1"/>
          </p:cNvSpPr>
          <p:nvPr/>
        </p:nvSpPr>
        <p:spPr bwMode="auto">
          <a:xfrm rot="194814">
            <a:off x="4140200" y="188913"/>
            <a:ext cx="5040313" cy="836612"/>
          </a:xfrm>
          <a:prstGeom prst="rect">
            <a:avLst/>
          </a:prstGeom>
          <a:noFill/>
          <a:ln w="9525">
            <a:noFill/>
            <a:miter lim="800000"/>
            <a:headEnd/>
            <a:tailEnd/>
          </a:ln>
          <a:effectLst>
            <a:outerShdw dist="35921" dir="2700000" algn="ctr" rotWithShape="0">
              <a:srgbClr val="D93F85"/>
            </a:outerShdw>
          </a:effectLst>
        </p:spPr>
        <p:txBody>
          <a:bodyPr anchor="ctr"/>
          <a:lstStyle/>
          <a:p>
            <a:pPr algn="ctr">
              <a:defRPr/>
            </a:pPr>
            <a:r>
              <a:rPr lang="es-ES_tradnl" sz="6000">
                <a:solidFill>
                  <a:schemeClr val="tx2"/>
                </a:solidFill>
              </a:rPr>
              <a:t>FUERZA!</a:t>
            </a:r>
          </a:p>
        </p:txBody>
      </p:sp>
      <p:sp>
        <p:nvSpPr>
          <p:cNvPr id="48146" name="Rectangle 18"/>
          <p:cNvSpPr>
            <a:spLocks noChangeArrowheads="1"/>
          </p:cNvSpPr>
          <p:nvPr/>
        </p:nvSpPr>
        <p:spPr bwMode="auto">
          <a:xfrm rot="194814">
            <a:off x="4822825" y="1009650"/>
            <a:ext cx="4429125" cy="547688"/>
          </a:xfrm>
          <a:prstGeom prst="rect">
            <a:avLst/>
          </a:prstGeom>
          <a:noFill/>
          <a:ln w="9525">
            <a:noFill/>
            <a:miter lim="800000"/>
            <a:headEnd/>
            <a:tailEnd/>
          </a:ln>
          <a:effectLst>
            <a:outerShdw dist="35921" dir="2700000" algn="ctr" rotWithShape="0">
              <a:srgbClr val="D93F85"/>
            </a:outerShdw>
          </a:effectLst>
        </p:spPr>
        <p:txBody>
          <a:bodyPr anchor="ctr"/>
          <a:lstStyle/>
          <a:p>
            <a:pPr algn="ctr">
              <a:defRPr/>
            </a:pPr>
            <a:r>
              <a:rPr lang="es-ES_tradnl" sz="2400"/>
              <a:t>EN TRABAJO JUVENIL</a:t>
            </a:r>
          </a:p>
        </p:txBody>
      </p:sp>
      <p:sp>
        <p:nvSpPr>
          <p:cNvPr id="29710" name="Oval 11"/>
          <p:cNvSpPr>
            <a:spLocks noChangeArrowheads="1"/>
          </p:cNvSpPr>
          <p:nvPr/>
        </p:nvSpPr>
        <p:spPr bwMode="auto">
          <a:xfrm>
            <a:off x="4429125" y="3763963"/>
            <a:ext cx="287338" cy="288925"/>
          </a:xfrm>
          <a:prstGeom prst="ellipse">
            <a:avLst/>
          </a:prstGeom>
          <a:solidFill>
            <a:srgbClr val="8AF682">
              <a:alpha val="79999"/>
            </a:srgbClr>
          </a:solidFill>
          <a:ln w="9525">
            <a:solidFill>
              <a:schemeClr val="tx1"/>
            </a:solidFill>
            <a:round/>
            <a:headEnd/>
            <a:tailEnd/>
          </a:ln>
        </p:spPr>
        <p:txBody>
          <a:bodyPr wrap="none" anchor="ctr"/>
          <a:lstStyle/>
          <a:p>
            <a:endParaRPr lang="es-VE"/>
          </a:p>
        </p:txBody>
      </p:sp>
      <p:sp>
        <p:nvSpPr>
          <p:cNvPr id="29711" name="Freeform 21"/>
          <p:cNvSpPr>
            <a:spLocks/>
          </p:cNvSpPr>
          <p:nvPr/>
        </p:nvSpPr>
        <p:spPr bwMode="auto">
          <a:xfrm>
            <a:off x="2133600" y="4124325"/>
            <a:ext cx="1952625" cy="733425"/>
          </a:xfrm>
          <a:custGeom>
            <a:avLst/>
            <a:gdLst>
              <a:gd name="T0" fmla="*/ 0 w 1230"/>
              <a:gd name="T1" fmla="*/ 2147483647 h 462"/>
              <a:gd name="T2" fmla="*/ 2147483647 w 1230"/>
              <a:gd name="T3" fmla="*/ 2147483647 h 462"/>
              <a:gd name="T4" fmla="*/ 2147483647 w 1230"/>
              <a:gd name="T5" fmla="*/ 0 h 462"/>
              <a:gd name="T6" fmla="*/ 2147483647 w 1230"/>
              <a:gd name="T7" fmla="*/ 2147483647 h 462"/>
              <a:gd name="T8" fmla="*/ 2147483647 w 1230"/>
              <a:gd name="T9" fmla="*/ 2147483647 h 462"/>
              <a:gd name="T10" fmla="*/ 2147483647 w 1230"/>
              <a:gd name="T11" fmla="*/ 2147483647 h 462"/>
              <a:gd name="T12" fmla="*/ 2147483647 w 1230"/>
              <a:gd name="T13" fmla="*/ 2147483647 h 462"/>
              <a:gd name="T14" fmla="*/ 2147483647 w 1230"/>
              <a:gd name="T15" fmla="*/ 2147483647 h 462"/>
              <a:gd name="T16" fmla="*/ 0 w 1230"/>
              <a:gd name="T17" fmla="*/ 2147483647 h 4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0"/>
              <a:gd name="T28" fmla="*/ 0 h 462"/>
              <a:gd name="T29" fmla="*/ 1230 w 1230"/>
              <a:gd name="T30" fmla="*/ 462 h 4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0" h="462">
                <a:moveTo>
                  <a:pt x="0" y="198"/>
                </a:moveTo>
                <a:lnTo>
                  <a:pt x="834" y="96"/>
                </a:lnTo>
                <a:lnTo>
                  <a:pt x="702" y="0"/>
                </a:lnTo>
                <a:lnTo>
                  <a:pt x="1230" y="30"/>
                </a:lnTo>
                <a:lnTo>
                  <a:pt x="919" y="328"/>
                </a:lnTo>
                <a:lnTo>
                  <a:pt x="870" y="174"/>
                </a:lnTo>
                <a:lnTo>
                  <a:pt x="132" y="462"/>
                </a:lnTo>
                <a:lnTo>
                  <a:pt x="148" y="306"/>
                </a:lnTo>
                <a:lnTo>
                  <a:pt x="0" y="198"/>
                </a:lnTo>
                <a:close/>
              </a:path>
            </a:pathLst>
          </a:custGeom>
          <a:solidFill>
            <a:srgbClr val="1CCB0F"/>
          </a:solidFill>
          <a:ln w="9525">
            <a:solidFill>
              <a:schemeClr val="tx1"/>
            </a:solidFill>
            <a:round/>
            <a:headEnd/>
            <a:tailEnd/>
          </a:ln>
        </p:spPr>
        <p:txBody>
          <a:bodyPr/>
          <a:lstStyle/>
          <a:p>
            <a:endParaRPr lang="es-VE"/>
          </a:p>
        </p:txBody>
      </p:sp>
      <p:sp>
        <p:nvSpPr>
          <p:cNvPr id="29712" name="Freeform 24"/>
          <p:cNvSpPr>
            <a:spLocks/>
          </p:cNvSpPr>
          <p:nvPr/>
        </p:nvSpPr>
        <p:spPr bwMode="auto">
          <a:xfrm>
            <a:off x="2857500" y="3644900"/>
            <a:ext cx="1209675" cy="393700"/>
          </a:xfrm>
          <a:custGeom>
            <a:avLst/>
            <a:gdLst>
              <a:gd name="T0" fmla="*/ 0 w 762"/>
              <a:gd name="T1" fmla="*/ 2147483647 h 248"/>
              <a:gd name="T2" fmla="*/ 2147483647 w 762"/>
              <a:gd name="T3" fmla="*/ 2147483647 h 248"/>
              <a:gd name="T4" fmla="*/ 2147483647 w 762"/>
              <a:gd name="T5" fmla="*/ 0 h 248"/>
              <a:gd name="T6" fmla="*/ 2147483647 w 762"/>
              <a:gd name="T7" fmla="*/ 2147483647 h 248"/>
              <a:gd name="T8" fmla="*/ 2147483647 w 762"/>
              <a:gd name="T9" fmla="*/ 2147483647 h 248"/>
              <a:gd name="T10" fmla="*/ 2147483647 w 762"/>
              <a:gd name="T11" fmla="*/ 2147483647 h 248"/>
              <a:gd name="T12" fmla="*/ 2147483647 w 762"/>
              <a:gd name="T13" fmla="*/ 2147483647 h 248"/>
              <a:gd name="T14" fmla="*/ 2147483647 w 762"/>
              <a:gd name="T15" fmla="*/ 2147483647 h 248"/>
              <a:gd name="T16" fmla="*/ 0 w 762"/>
              <a:gd name="T17" fmla="*/ 2147483647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
              <a:gd name="T28" fmla="*/ 0 h 248"/>
              <a:gd name="T29" fmla="*/ 762 w 762"/>
              <a:gd name="T30" fmla="*/ 248 h 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 h="248">
                <a:moveTo>
                  <a:pt x="0" y="152"/>
                </a:moveTo>
                <a:cubicBezTo>
                  <a:pt x="15" y="129"/>
                  <a:pt x="135" y="101"/>
                  <a:pt x="164" y="76"/>
                </a:cubicBezTo>
                <a:lnTo>
                  <a:pt x="173" y="0"/>
                </a:lnTo>
                <a:lnTo>
                  <a:pt x="588" y="132"/>
                </a:lnTo>
                <a:lnTo>
                  <a:pt x="581" y="45"/>
                </a:lnTo>
                <a:lnTo>
                  <a:pt x="762" y="227"/>
                </a:lnTo>
                <a:lnTo>
                  <a:pt x="464" y="248"/>
                </a:lnTo>
                <a:lnTo>
                  <a:pt x="560" y="192"/>
                </a:lnTo>
                <a:lnTo>
                  <a:pt x="0" y="152"/>
                </a:lnTo>
                <a:close/>
              </a:path>
            </a:pathLst>
          </a:custGeom>
          <a:solidFill>
            <a:srgbClr val="1CCB0F"/>
          </a:solidFill>
          <a:ln w="9525">
            <a:solidFill>
              <a:schemeClr val="tx1"/>
            </a:solidFill>
            <a:round/>
            <a:headEnd/>
            <a:tailEnd/>
          </a:ln>
        </p:spPr>
        <p:txBody>
          <a:bodyPr/>
          <a:lstStyle/>
          <a:p>
            <a:endParaRPr lang="es-VE"/>
          </a:p>
        </p:txBody>
      </p:sp>
      <p:grpSp>
        <p:nvGrpSpPr>
          <p:cNvPr id="29713" name="Group 27"/>
          <p:cNvGrpSpPr>
            <a:grpSpLocks/>
          </p:cNvGrpSpPr>
          <p:nvPr/>
        </p:nvGrpSpPr>
        <p:grpSpPr bwMode="auto">
          <a:xfrm flipH="1">
            <a:off x="5003800" y="3656013"/>
            <a:ext cx="2016125" cy="1212850"/>
            <a:chOff x="1480" y="2432"/>
            <a:chExt cx="1230" cy="764"/>
          </a:xfrm>
        </p:grpSpPr>
        <p:sp>
          <p:nvSpPr>
            <p:cNvPr id="29716" name="Freeform 25"/>
            <p:cNvSpPr>
              <a:spLocks/>
            </p:cNvSpPr>
            <p:nvPr/>
          </p:nvSpPr>
          <p:spPr bwMode="auto">
            <a:xfrm>
              <a:off x="1480" y="2734"/>
              <a:ext cx="1230" cy="462"/>
            </a:xfrm>
            <a:custGeom>
              <a:avLst/>
              <a:gdLst>
                <a:gd name="T0" fmla="*/ 0 w 1230"/>
                <a:gd name="T1" fmla="*/ 198 h 462"/>
                <a:gd name="T2" fmla="*/ 834 w 1230"/>
                <a:gd name="T3" fmla="*/ 96 h 462"/>
                <a:gd name="T4" fmla="*/ 702 w 1230"/>
                <a:gd name="T5" fmla="*/ 0 h 462"/>
                <a:gd name="T6" fmla="*/ 1230 w 1230"/>
                <a:gd name="T7" fmla="*/ 30 h 462"/>
                <a:gd name="T8" fmla="*/ 919 w 1230"/>
                <a:gd name="T9" fmla="*/ 328 h 462"/>
                <a:gd name="T10" fmla="*/ 870 w 1230"/>
                <a:gd name="T11" fmla="*/ 174 h 462"/>
                <a:gd name="T12" fmla="*/ 132 w 1230"/>
                <a:gd name="T13" fmla="*/ 462 h 462"/>
                <a:gd name="T14" fmla="*/ 148 w 1230"/>
                <a:gd name="T15" fmla="*/ 306 h 462"/>
                <a:gd name="T16" fmla="*/ 0 w 1230"/>
                <a:gd name="T17" fmla="*/ 198 h 4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0"/>
                <a:gd name="T28" fmla="*/ 0 h 462"/>
                <a:gd name="T29" fmla="*/ 1230 w 1230"/>
                <a:gd name="T30" fmla="*/ 462 h 4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0" h="462">
                  <a:moveTo>
                    <a:pt x="0" y="198"/>
                  </a:moveTo>
                  <a:lnTo>
                    <a:pt x="834" y="96"/>
                  </a:lnTo>
                  <a:lnTo>
                    <a:pt x="702" y="0"/>
                  </a:lnTo>
                  <a:lnTo>
                    <a:pt x="1230" y="30"/>
                  </a:lnTo>
                  <a:lnTo>
                    <a:pt x="919" y="328"/>
                  </a:lnTo>
                  <a:lnTo>
                    <a:pt x="870" y="174"/>
                  </a:lnTo>
                  <a:lnTo>
                    <a:pt x="132" y="462"/>
                  </a:lnTo>
                  <a:lnTo>
                    <a:pt x="148" y="306"/>
                  </a:lnTo>
                  <a:lnTo>
                    <a:pt x="0" y="198"/>
                  </a:lnTo>
                  <a:close/>
                </a:path>
              </a:pathLst>
            </a:custGeom>
            <a:solidFill>
              <a:srgbClr val="1CCB0F"/>
            </a:solidFill>
            <a:ln w="9525">
              <a:solidFill>
                <a:schemeClr val="tx1"/>
              </a:solidFill>
              <a:round/>
              <a:headEnd/>
              <a:tailEnd/>
            </a:ln>
          </p:spPr>
          <p:txBody>
            <a:bodyPr/>
            <a:lstStyle/>
            <a:p>
              <a:endParaRPr lang="es-VE"/>
            </a:p>
          </p:txBody>
        </p:sp>
        <p:sp>
          <p:nvSpPr>
            <p:cNvPr id="29717" name="Freeform 26"/>
            <p:cNvSpPr>
              <a:spLocks/>
            </p:cNvSpPr>
            <p:nvPr/>
          </p:nvSpPr>
          <p:spPr bwMode="auto">
            <a:xfrm>
              <a:off x="1936" y="2432"/>
              <a:ext cx="762" cy="248"/>
            </a:xfrm>
            <a:custGeom>
              <a:avLst/>
              <a:gdLst>
                <a:gd name="T0" fmla="*/ 0 w 762"/>
                <a:gd name="T1" fmla="*/ 152 h 248"/>
                <a:gd name="T2" fmla="*/ 164 w 762"/>
                <a:gd name="T3" fmla="*/ 76 h 248"/>
                <a:gd name="T4" fmla="*/ 173 w 762"/>
                <a:gd name="T5" fmla="*/ 0 h 248"/>
                <a:gd name="T6" fmla="*/ 588 w 762"/>
                <a:gd name="T7" fmla="*/ 132 h 248"/>
                <a:gd name="T8" fmla="*/ 581 w 762"/>
                <a:gd name="T9" fmla="*/ 45 h 248"/>
                <a:gd name="T10" fmla="*/ 762 w 762"/>
                <a:gd name="T11" fmla="*/ 227 h 248"/>
                <a:gd name="T12" fmla="*/ 464 w 762"/>
                <a:gd name="T13" fmla="*/ 248 h 248"/>
                <a:gd name="T14" fmla="*/ 560 w 762"/>
                <a:gd name="T15" fmla="*/ 192 h 248"/>
                <a:gd name="T16" fmla="*/ 0 w 762"/>
                <a:gd name="T17" fmla="*/ 152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2"/>
                <a:gd name="T28" fmla="*/ 0 h 248"/>
                <a:gd name="T29" fmla="*/ 762 w 762"/>
                <a:gd name="T30" fmla="*/ 248 h 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2" h="248">
                  <a:moveTo>
                    <a:pt x="0" y="152"/>
                  </a:moveTo>
                  <a:cubicBezTo>
                    <a:pt x="15" y="129"/>
                    <a:pt x="135" y="101"/>
                    <a:pt x="164" y="76"/>
                  </a:cubicBezTo>
                  <a:lnTo>
                    <a:pt x="173" y="0"/>
                  </a:lnTo>
                  <a:lnTo>
                    <a:pt x="588" y="132"/>
                  </a:lnTo>
                  <a:lnTo>
                    <a:pt x="581" y="45"/>
                  </a:lnTo>
                  <a:lnTo>
                    <a:pt x="762" y="227"/>
                  </a:lnTo>
                  <a:lnTo>
                    <a:pt x="464" y="248"/>
                  </a:lnTo>
                  <a:lnTo>
                    <a:pt x="560" y="192"/>
                  </a:lnTo>
                  <a:lnTo>
                    <a:pt x="0" y="152"/>
                  </a:lnTo>
                  <a:close/>
                </a:path>
              </a:pathLst>
            </a:custGeom>
            <a:solidFill>
              <a:srgbClr val="1CCB0F"/>
            </a:solidFill>
            <a:ln w="9525">
              <a:solidFill>
                <a:schemeClr val="tx1"/>
              </a:solidFill>
              <a:round/>
              <a:headEnd/>
              <a:tailEnd/>
            </a:ln>
          </p:spPr>
          <p:txBody>
            <a:bodyPr/>
            <a:lstStyle/>
            <a:p>
              <a:endParaRPr lang="es-VE"/>
            </a:p>
          </p:txBody>
        </p:sp>
      </p:grpSp>
      <p:pic>
        <p:nvPicPr>
          <p:cNvPr id="18439" name="Picture 7" descr="splash"/>
          <p:cNvPicPr>
            <a:picLocks noChangeAspect="1" noChangeArrowheads="1"/>
          </p:cNvPicPr>
          <p:nvPr/>
        </p:nvPicPr>
        <p:blipFill>
          <a:blip r:embed="rId5" cstate="print"/>
          <a:srcRect/>
          <a:stretch>
            <a:fillRect/>
          </a:stretch>
        </p:blipFill>
        <p:spPr bwMode="auto">
          <a:xfrm>
            <a:off x="0" y="5464175"/>
            <a:ext cx="1584325" cy="1393825"/>
          </a:xfrm>
          <a:prstGeom prst="rect">
            <a:avLst/>
          </a:prstGeom>
          <a:noFill/>
          <a:ln w="9525">
            <a:noFill/>
            <a:miter lim="800000"/>
            <a:headEnd/>
            <a:tailEnd/>
          </a:ln>
        </p:spPr>
      </p:pic>
      <p:pic>
        <p:nvPicPr>
          <p:cNvPr id="18440" name="Picture 8" descr="logo_UniversoJA"/>
          <p:cNvPicPr>
            <a:picLocks noChangeAspect="1" noChangeArrowheads="1"/>
          </p:cNvPicPr>
          <p:nvPr/>
        </p:nvPicPr>
        <p:blipFill>
          <a:blip r:embed="rId6" cstate="print"/>
          <a:srcRect/>
          <a:stretch>
            <a:fillRect/>
          </a:stretch>
        </p:blipFill>
        <p:spPr bwMode="auto">
          <a:xfrm>
            <a:off x="431800" y="5649913"/>
            <a:ext cx="938213" cy="898525"/>
          </a:xfrm>
          <a:prstGeom prst="rect">
            <a:avLst/>
          </a:prstGeom>
          <a:noFill/>
          <a:ln w="9525">
            <a:noFill/>
            <a:miter lim="800000"/>
            <a:headEnd/>
            <a:tailEnd/>
          </a:ln>
        </p:spPr>
      </p:pic>
      <p:sp>
        <p:nvSpPr>
          <p:cNvPr id="2" name="1 Rectángulo"/>
          <p:cNvSpPr/>
          <p:nvPr/>
        </p:nvSpPr>
        <p:spPr>
          <a:xfrm>
            <a:off x="2509483" y="5890046"/>
            <a:ext cx="4294765" cy="923330"/>
          </a:xfrm>
          <a:prstGeom prst="rect">
            <a:avLst/>
          </a:prstGeom>
        </p:spPr>
        <p:style>
          <a:lnRef idx="3">
            <a:schemeClr val="lt1"/>
          </a:lnRef>
          <a:fillRef idx="1">
            <a:schemeClr val="accent4"/>
          </a:fillRef>
          <a:effectRef idx="1">
            <a:schemeClr val="accent4"/>
          </a:effectRef>
          <a:fontRef idx="minor">
            <a:schemeClr val="lt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Visión+Acción</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175630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1000"/>
                                        <p:tgtEl>
                                          <p:spTgt spid="18439"/>
                                        </p:tgtEl>
                                      </p:cBhvr>
                                    </p:animEffect>
                                    <p:anim calcmode="lin" valueType="num">
                                      <p:cBhvr>
                                        <p:cTn id="8" dur="1000" fill="hold"/>
                                        <p:tgtEl>
                                          <p:spTgt spid="18439"/>
                                        </p:tgtEl>
                                        <p:attrNameLst>
                                          <p:attrName>style.rotation</p:attrName>
                                        </p:attrNameLst>
                                      </p:cBhvr>
                                      <p:tavLst>
                                        <p:tav tm="0">
                                          <p:val>
                                            <p:fltVal val="720"/>
                                          </p:val>
                                        </p:tav>
                                        <p:tav tm="100000">
                                          <p:val>
                                            <p:fltVal val="0"/>
                                          </p:val>
                                        </p:tav>
                                      </p:tavLst>
                                    </p:anim>
                                    <p:anim calcmode="lin" valueType="num">
                                      <p:cBhvr>
                                        <p:cTn id="9" dur="1000" fill="hold"/>
                                        <p:tgtEl>
                                          <p:spTgt spid="18439"/>
                                        </p:tgtEl>
                                        <p:attrNameLst>
                                          <p:attrName>ppt_h</p:attrName>
                                        </p:attrNameLst>
                                      </p:cBhvr>
                                      <p:tavLst>
                                        <p:tav tm="0">
                                          <p:val>
                                            <p:fltVal val="0"/>
                                          </p:val>
                                        </p:tav>
                                        <p:tav tm="100000">
                                          <p:val>
                                            <p:strVal val="#ppt_h"/>
                                          </p:val>
                                        </p:tav>
                                      </p:tavLst>
                                    </p:anim>
                                    <p:anim calcmode="lin" valueType="num">
                                      <p:cBhvr>
                                        <p:cTn id="10" dur="1000" fill="hold"/>
                                        <p:tgtEl>
                                          <p:spTgt spid="18439"/>
                                        </p:tgtEl>
                                        <p:attrNameLst>
                                          <p:attrName>ppt_w</p:attrName>
                                        </p:attrNameLst>
                                      </p:cBhvr>
                                      <p:tavLst>
                                        <p:tav tm="0">
                                          <p:val>
                                            <p:fltVal val="0"/>
                                          </p:val>
                                        </p:tav>
                                        <p:tav tm="100000">
                                          <p:val>
                                            <p:strVal val="#ppt_w"/>
                                          </p:val>
                                        </p:tav>
                                      </p:tavLst>
                                    </p:anim>
                                  </p:childTnLst>
                                </p:cTn>
                              </p:par>
                              <p:par>
                                <p:cTn id="11" presetID="58" presetClass="entr" presetSubtype="0" accel="100000" fill="hold" nodeType="withEffect">
                                  <p:stCondLst>
                                    <p:cond delay="0"/>
                                  </p:stCondLst>
                                  <p:childTnLst>
                                    <p:set>
                                      <p:cBhvr>
                                        <p:cTn id="12" dur="1" fill="hold">
                                          <p:stCondLst>
                                            <p:cond delay="0"/>
                                          </p:stCondLst>
                                        </p:cTn>
                                        <p:tgtEl>
                                          <p:spTgt spid="18440"/>
                                        </p:tgtEl>
                                        <p:attrNameLst>
                                          <p:attrName>style.visibility</p:attrName>
                                        </p:attrNameLst>
                                      </p:cBhvr>
                                      <p:to>
                                        <p:strVal val="visible"/>
                                      </p:to>
                                    </p:set>
                                    <p:anim calcmode="lin" valueType="num">
                                      <p:cBhvr>
                                        <p:cTn id="13" dur="1000" fill="hold"/>
                                        <p:tgtEl>
                                          <p:spTgt spid="18440"/>
                                        </p:tgtEl>
                                        <p:attrNameLst>
                                          <p:attrName>ppt_w</p:attrName>
                                        </p:attrNameLst>
                                      </p:cBhvr>
                                      <p:tavLst>
                                        <p:tav tm="0">
                                          <p:val>
                                            <p:strVal val="#ppt_w*2.5"/>
                                          </p:val>
                                        </p:tav>
                                        <p:tav tm="100000">
                                          <p:val>
                                            <p:strVal val="#ppt_w"/>
                                          </p:val>
                                        </p:tav>
                                      </p:tavLst>
                                    </p:anim>
                                    <p:anim calcmode="lin" valueType="num">
                                      <p:cBhvr>
                                        <p:cTn id="14" dur="1000" fill="hold"/>
                                        <p:tgtEl>
                                          <p:spTgt spid="18440"/>
                                        </p:tgtEl>
                                        <p:attrNameLst>
                                          <p:attrName>ppt_h</p:attrName>
                                        </p:attrNameLst>
                                      </p:cBhvr>
                                      <p:tavLst>
                                        <p:tav tm="0">
                                          <p:val>
                                            <p:strVal val="#ppt_h*0.01"/>
                                          </p:val>
                                        </p:tav>
                                        <p:tav tm="100000">
                                          <p:val>
                                            <p:strVal val="#ppt_h"/>
                                          </p:val>
                                        </p:tav>
                                      </p:tavLst>
                                    </p:anim>
                                    <p:anim calcmode="lin" valueType="num">
                                      <p:cBhvr>
                                        <p:cTn id="15" dur="1000" fill="hold"/>
                                        <p:tgtEl>
                                          <p:spTgt spid="18440"/>
                                        </p:tgtEl>
                                        <p:attrNameLst>
                                          <p:attrName>ppt_x</p:attrName>
                                        </p:attrNameLst>
                                      </p:cBhvr>
                                      <p:tavLst>
                                        <p:tav tm="0">
                                          <p:val>
                                            <p:strVal val="#ppt_x"/>
                                          </p:val>
                                        </p:tav>
                                        <p:tav tm="100000">
                                          <p:val>
                                            <p:strVal val="#ppt_x"/>
                                          </p:val>
                                        </p:tav>
                                      </p:tavLst>
                                    </p:anim>
                                    <p:anim calcmode="lin" valueType="num">
                                      <p:cBhvr>
                                        <p:cTn id="16" dur="1000" fill="hold"/>
                                        <p:tgtEl>
                                          <p:spTgt spid="18440"/>
                                        </p:tgtEl>
                                        <p:attrNameLst>
                                          <p:attrName>ppt_y</p:attrName>
                                        </p:attrNameLst>
                                      </p:cBhvr>
                                      <p:tavLst>
                                        <p:tav tm="0">
                                          <p:val>
                                            <p:strVal val="#ppt_h+1"/>
                                          </p:val>
                                        </p:tav>
                                        <p:tav tm="100000">
                                          <p:val>
                                            <p:strVal val="#ppt_y"/>
                                          </p:val>
                                        </p:tav>
                                      </p:tavLst>
                                    </p:anim>
                                    <p:animEffect transition="in" filter="fade">
                                      <p:cBhvr>
                                        <p:cTn id="17" dur="1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324</TotalTime>
  <Words>1006</Words>
  <Application>Microsoft Office PowerPoint</Application>
  <PresentationFormat>Presentación en pantalla (4:3)</PresentationFormat>
  <Paragraphs>159</Paragraphs>
  <Slides>26</Slides>
  <Notes>14</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Cuadrícula</vt:lpstr>
      <vt:lpstr>Presentación de PowerPoint</vt:lpstr>
      <vt:lpstr>Objetivos y Propósitos</vt:lpstr>
      <vt:lpstr>Funciones y Responsabilidades SJA</vt:lpstr>
      <vt:lpstr>Organigrama SJA MVAC</vt:lpstr>
      <vt:lpstr>¿Qué crees que tiene y no tiene tu SJA?</vt:lpstr>
      <vt:lpstr>Presentación de PowerPoint</vt:lpstr>
      <vt:lpstr>Presentación de PowerPoint</vt:lpstr>
      <vt:lpstr>Presentación de PowerPoint</vt:lpstr>
      <vt:lpstr>Presentación de PowerPoint</vt:lpstr>
      <vt:lpstr>Presentación de PowerPoint</vt:lpstr>
      <vt:lpstr>Presentación de PowerPoint</vt:lpstr>
      <vt:lpstr>Esquema de SJA</vt:lpstr>
      <vt:lpstr>Presentación de PowerPoint</vt:lpstr>
      <vt:lpstr>Programa Ideal de SJA MVAC</vt:lpstr>
      <vt:lpstr>Presentación de PowerPoint</vt:lpstr>
      <vt:lpstr>Presentación de PowerPoint</vt:lpstr>
      <vt:lpstr>Presentación de PowerPoint</vt:lpstr>
      <vt:lpstr>La música e Indumentaria</vt:lpstr>
      <vt:lpstr>Presentación de PowerPoint</vt:lpstr>
      <vt:lpstr>Presentación de PowerPoint</vt:lpstr>
      <vt:lpstr>Vamos a los Sociales</vt:lpstr>
      <vt:lpstr>FINALMENTE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Edward A Garcia R</dc:creator>
  <cp:lastModifiedBy>Edward</cp:lastModifiedBy>
  <cp:revision>56</cp:revision>
  <dcterms:created xsi:type="dcterms:W3CDTF">2016-01-26T21:49:32Z</dcterms:created>
  <dcterms:modified xsi:type="dcterms:W3CDTF">2016-02-27T02:45:28Z</dcterms:modified>
</cp:coreProperties>
</file>